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760" y="176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426"/>
          <p:cNvGrpSpPr>
            <a:grpSpLocks/>
          </p:cNvGrpSpPr>
          <p:nvPr/>
        </p:nvGrpSpPr>
        <p:grpSpPr bwMode="auto">
          <a:xfrm>
            <a:off x="4510207" y="5116917"/>
            <a:ext cx="358775" cy="358775"/>
            <a:chOff x="6336" y="3858"/>
            <a:chExt cx="226" cy="226"/>
          </a:xfrm>
        </p:grpSpPr>
        <p:sp>
          <p:nvSpPr>
            <p:cNvPr id="61" name="Oval 42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utoShape 42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407"/>
          <p:cNvGrpSpPr>
            <a:grpSpLocks/>
          </p:cNvGrpSpPr>
          <p:nvPr/>
        </p:nvGrpSpPr>
        <p:grpSpPr bwMode="auto">
          <a:xfrm>
            <a:off x="4512588" y="5114483"/>
            <a:ext cx="358775" cy="358775"/>
            <a:chOff x="6336" y="3858"/>
            <a:chExt cx="226" cy="226"/>
          </a:xfrm>
        </p:grpSpPr>
        <p:sp>
          <p:nvSpPr>
            <p:cNvPr id="100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2" name="Group 410"/>
          <p:cNvGrpSpPr>
            <a:grpSpLocks/>
          </p:cNvGrpSpPr>
          <p:nvPr/>
        </p:nvGrpSpPr>
        <p:grpSpPr bwMode="auto">
          <a:xfrm>
            <a:off x="1815426" y="1380683"/>
            <a:ext cx="358775" cy="358775"/>
            <a:chOff x="6336" y="3858"/>
            <a:chExt cx="226" cy="226"/>
          </a:xfrm>
        </p:grpSpPr>
        <p:sp>
          <p:nvSpPr>
            <p:cNvPr id="103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122" name="Group 407"/>
          <p:cNvGrpSpPr>
            <a:grpSpLocks/>
          </p:cNvGrpSpPr>
          <p:nvPr/>
        </p:nvGrpSpPr>
        <p:grpSpPr bwMode="auto">
          <a:xfrm>
            <a:off x="9396624" y="5111308"/>
            <a:ext cx="358775" cy="358775"/>
            <a:chOff x="6336" y="3858"/>
            <a:chExt cx="226" cy="226"/>
          </a:xfrm>
        </p:grpSpPr>
        <p:sp>
          <p:nvSpPr>
            <p:cNvPr id="123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5" name="Group 410"/>
          <p:cNvGrpSpPr>
            <a:grpSpLocks/>
          </p:cNvGrpSpPr>
          <p:nvPr/>
        </p:nvGrpSpPr>
        <p:grpSpPr bwMode="auto">
          <a:xfrm>
            <a:off x="6699462" y="1377508"/>
            <a:ext cx="358775" cy="358775"/>
            <a:chOff x="6336" y="3858"/>
            <a:chExt cx="226" cy="226"/>
          </a:xfrm>
        </p:grpSpPr>
        <p:sp>
          <p:nvSpPr>
            <p:cNvPr id="126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7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16120" y="1381977"/>
            <a:ext cx="3852862" cy="4176713"/>
            <a:chOff x="1557338" y="3206750"/>
            <a:chExt cx="3852862" cy="4176713"/>
          </a:xfrm>
        </p:grpSpPr>
        <p:grpSp>
          <p:nvGrpSpPr>
            <p:cNvPr id="55" name="Group 407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56" name="Oval 40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7" name="AutoShape 40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8" name="Group 410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59" name="Oval 41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3" name="AutoShape 41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64" name="Rectangle 413"/>
            <p:cNvSpPr>
              <a:spLocks noChangeArrowheads="1"/>
            </p:cNvSpPr>
            <p:nvPr/>
          </p:nvSpPr>
          <p:spPr bwMode="auto">
            <a:xfrm>
              <a:off x="1557338" y="6594475"/>
              <a:ext cx="5445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# 808</a:t>
              </a:r>
            </a:p>
          </p:txBody>
        </p:sp>
        <p:sp>
          <p:nvSpPr>
            <p:cNvPr id="65" name="Rectangle 432"/>
            <p:cNvSpPr>
              <a:spLocks noChangeArrowheads="1"/>
            </p:cNvSpPr>
            <p:nvPr/>
          </p:nvSpPr>
          <p:spPr bwMode="auto">
            <a:xfrm>
              <a:off x="2844800" y="3975100"/>
              <a:ext cx="2068513" cy="628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THE BANK</a:t>
              </a:r>
            </a:p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OF</a:t>
              </a:r>
            </a:p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LANDISBURG</a:t>
              </a:r>
            </a:p>
          </p:txBody>
        </p:sp>
        <p:sp>
          <p:nvSpPr>
            <p:cNvPr id="66" name="Rectangle 433"/>
            <p:cNvSpPr>
              <a:spLocks noChangeArrowheads="1"/>
            </p:cNvSpPr>
            <p:nvPr/>
          </p:nvSpPr>
          <p:spPr bwMode="auto">
            <a:xfrm>
              <a:off x="2863850" y="4676775"/>
              <a:ext cx="2028825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1050" dirty="0" err="1">
                  <a:latin typeface="Arial" charset="0"/>
                  <a:cs typeface="+mn-cs"/>
                </a:rPr>
                <a:t>Landisburg</a:t>
              </a:r>
              <a:r>
                <a:rPr lang="en-US" sz="1050" dirty="0">
                  <a:latin typeface="Arial" charset="0"/>
                  <a:cs typeface="+mn-cs"/>
                </a:rPr>
                <a:t>, PA</a:t>
              </a:r>
            </a:p>
            <a:p>
              <a:pPr algn="ctr" defTabSz="715963" eaLnBrk="0" hangingPunct="0">
                <a:defRPr/>
              </a:pPr>
              <a:r>
                <a:rPr lang="en-US" sz="1050" dirty="0" err="1">
                  <a:latin typeface="Arial" charset="0"/>
                  <a:cs typeface="+mn-cs"/>
                </a:rPr>
                <a:t>Shermans</a:t>
              </a:r>
              <a:r>
                <a:rPr lang="en-US" sz="1050" dirty="0">
                  <a:latin typeface="Arial" charset="0"/>
                  <a:cs typeface="+mn-cs"/>
                </a:rPr>
                <a:t> Dale, PA</a:t>
              </a:r>
            </a:p>
            <a:p>
              <a:pPr algn="ctr" defTabSz="715963" eaLnBrk="0" hangingPunct="0">
                <a:defRPr/>
              </a:pPr>
              <a:r>
                <a:rPr lang="en-US" sz="1050" dirty="0">
                  <a:latin typeface="Arial" charset="0"/>
                  <a:cs typeface="+mn-cs"/>
                </a:rPr>
                <a:t>Blain, PA</a:t>
              </a:r>
            </a:p>
          </p:txBody>
        </p:sp>
        <p:sp>
          <p:nvSpPr>
            <p:cNvPr id="67" name="Rectangle 434"/>
            <p:cNvSpPr>
              <a:spLocks noChangeArrowheads="1"/>
            </p:cNvSpPr>
            <p:nvPr/>
          </p:nvSpPr>
          <p:spPr bwMode="auto">
            <a:xfrm>
              <a:off x="3059113" y="5588000"/>
              <a:ext cx="1638300" cy="255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IMPORTANT</a:t>
              </a:r>
            </a:p>
          </p:txBody>
        </p:sp>
        <p:sp>
          <p:nvSpPr>
            <p:cNvPr id="68" name="Rectangle 437"/>
            <p:cNvSpPr>
              <a:spLocks noChangeArrowheads="1"/>
            </p:cNvSpPr>
            <p:nvPr/>
          </p:nvSpPr>
          <p:spPr bwMode="auto">
            <a:xfrm rot="10800000">
              <a:off x="2857500" y="6942138"/>
              <a:ext cx="2038350" cy="44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E. Greene &amp; Co.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Caldwell, NJ 07007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Form KW-R-SP    Key Wallet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877-838-5250</a:t>
              </a:r>
            </a:p>
          </p:txBody>
        </p:sp>
        <p:sp>
          <p:nvSpPr>
            <p:cNvPr id="69" name="Rectangle 439"/>
            <p:cNvSpPr>
              <a:spLocks noChangeArrowheads="1"/>
            </p:cNvSpPr>
            <p:nvPr/>
          </p:nvSpPr>
          <p:spPr bwMode="auto">
            <a:xfrm>
              <a:off x="2846388" y="5789613"/>
              <a:ext cx="2054225" cy="858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KEEP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ONE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SAFE DEPOSIT BOX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KEY IN THIS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ENVELOPE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901011" y="1381977"/>
            <a:ext cx="3852862" cy="4176713"/>
            <a:chOff x="1557338" y="3206750"/>
            <a:chExt cx="3852862" cy="4176713"/>
          </a:xfrm>
        </p:grpSpPr>
        <p:grpSp>
          <p:nvGrpSpPr>
            <p:cNvPr id="71" name="Group 407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81" name="Oval 40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8" name="AutoShape 40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2" name="Group 410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79" name="Oval 41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" name="AutoShape 41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3" name="Rectangle 413"/>
            <p:cNvSpPr>
              <a:spLocks noChangeArrowheads="1"/>
            </p:cNvSpPr>
            <p:nvPr/>
          </p:nvSpPr>
          <p:spPr bwMode="auto">
            <a:xfrm>
              <a:off x="1557338" y="6594475"/>
              <a:ext cx="5445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# 808</a:t>
              </a:r>
            </a:p>
          </p:txBody>
        </p:sp>
        <p:sp>
          <p:nvSpPr>
            <p:cNvPr id="74" name="Rectangle 432"/>
            <p:cNvSpPr>
              <a:spLocks noChangeArrowheads="1"/>
            </p:cNvSpPr>
            <p:nvPr/>
          </p:nvSpPr>
          <p:spPr bwMode="auto">
            <a:xfrm>
              <a:off x="2844800" y="3975100"/>
              <a:ext cx="2068513" cy="628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THE BANK</a:t>
              </a:r>
            </a:p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OF</a:t>
              </a:r>
            </a:p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LANDISBURG</a:t>
              </a:r>
            </a:p>
          </p:txBody>
        </p:sp>
        <p:sp>
          <p:nvSpPr>
            <p:cNvPr id="75" name="Rectangle 433"/>
            <p:cNvSpPr>
              <a:spLocks noChangeArrowheads="1"/>
            </p:cNvSpPr>
            <p:nvPr/>
          </p:nvSpPr>
          <p:spPr bwMode="auto">
            <a:xfrm>
              <a:off x="2863850" y="4676775"/>
              <a:ext cx="2028825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1050" dirty="0" err="1">
                  <a:latin typeface="Arial" charset="0"/>
                  <a:cs typeface="+mn-cs"/>
                </a:rPr>
                <a:t>Landisburg</a:t>
              </a:r>
              <a:r>
                <a:rPr lang="en-US" sz="1050" dirty="0">
                  <a:latin typeface="Arial" charset="0"/>
                  <a:cs typeface="+mn-cs"/>
                </a:rPr>
                <a:t>, PA</a:t>
              </a:r>
            </a:p>
            <a:p>
              <a:pPr algn="ctr" defTabSz="715963" eaLnBrk="0" hangingPunct="0">
                <a:defRPr/>
              </a:pPr>
              <a:r>
                <a:rPr lang="en-US" sz="1050" dirty="0" err="1">
                  <a:latin typeface="Arial" charset="0"/>
                  <a:cs typeface="+mn-cs"/>
                </a:rPr>
                <a:t>Shermans</a:t>
              </a:r>
              <a:r>
                <a:rPr lang="en-US" sz="1050" dirty="0">
                  <a:latin typeface="Arial" charset="0"/>
                  <a:cs typeface="+mn-cs"/>
                </a:rPr>
                <a:t> Dale, PA</a:t>
              </a:r>
            </a:p>
            <a:p>
              <a:pPr algn="ctr" defTabSz="715963" eaLnBrk="0" hangingPunct="0">
                <a:defRPr/>
              </a:pPr>
              <a:r>
                <a:rPr lang="en-US" sz="1050" dirty="0">
                  <a:latin typeface="Arial" charset="0"/>
                  <a:cs typeface="+mn-cs"/>
                </a:rPr>
                <a:t>Blain, PA</a:t>
              </a:r>
            </a:p>
          </p:txBody>
        </p:sp>
        <p:sp>
          <p:nvSpPr>
            <p:cNvPr id="76" name="Rectangle 434"/>
            <p:cNvSpPr>
              <a:spLocks noChangeArrowheads="1"/>
            </p:cNvSpPr>
            <p:nvPr/>
          </p:nvSpPr>
          <p:spPr bwMode="auto">
            <a:xfrm>
              <a:off x="3059113" y="5588000"/>
              <a:ext cx="1638300" cy="255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1200" b="1" dirty="0">
                  <a:latin typeface="Arial" charset="0"/>
                  <a:cs typeface="+mn-cs"/>
                </a:rPr>
                <a:t>IMPORTANT</a:t>
              </a:r>
            </a:p>
          </p:txBody>
        </p:sp>
        <p:sp>
          <p:nvSpPr>
            <p:cNvPr id="77" name="Rectangle 437"/>
            <p:cNvSpPr>
              <a:spLocks noChangeArrowheads="1"/>
            </p:cNvSpPr>
            <p:nvPr/>
          </p:nvSpPr>
          <p:spPr bwMode="auto">
            <a:xfrm rot="10800000">
              <a:off x="2857500" y="6942138"/>
              <a:ext cx="2038350" cy="441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E. Greene &amp; Co.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Caldwell, NJ 07007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Form KW-R-SP    Key Wallet</a:t>
              </a:r>
            </a:p>
            <a:p>
              <a:pPr algn="ctr" defTabSz="715963" eaLnBrk="0" hangingPunct="0">
                <a:defRPr/>
              </a:pPr>
              <a:r>
                <a:rPr lang="en-US" sz="600">
                  <a:latin typeface="Arial" charset="0"/>
                  <a:cs typeface="+mn-cs"/>
                </a:rPr>
                <a:t>877-838-5250</a:t>
              </a:r>
            </a:p>
          </p:txBody>
        </p:sp>
        <p:sp>
          <p:nvSpPr>
            <p:cNvPr id="78" name="Rectangle 439"/>
            <p:cNvSpPr>
              <a:spLocks noChangeArrowheads="1"/>
            </p:cNvSpPr>
            <p:nvPr/>
          </p:nvSpPr>
          <p:spPr bwMode="auto">
            <a:xfrm>
              <a:off x="2846388" y="5789613"/>
              <a:ext cx="2054225" cy="858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KEEP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ONE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SAFE DEPOSIT BOX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KEY IN THIS</a:t>
              </a:r>
            </a:p>
            <a:p>
              <a:pPr algn="ctr" eaLnBrk="0" hangingPunct="0">
                <a:defRPr/>
              </a:pPr>
              <a:r>
                <a:rPr lang="en-US" sz="1000" dirty="0">
                  <a:latin typeface="Arial" charset="0"/>
                  <a:cs typeface="+mn-cs"/>
                </a:rPr>
                <a:t>ENVELOPE</a:t>
              </a:r>
              <a:endParaRPr lang="en-US" sz="600" dirty="0">
                <a:latin typeface="Arial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112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16</cp:revision>
  <cp:lastPrinted>2013-03-07T19:02:25Z</cp:lastPrinted>
  <dcterms:created xsi:type="dcterms:W3CDTF">2012-03-30T14:34:25Z</dcterms:created>
  <dcterms:modified xsi:type="dcterms:W3CDTF">2013-04-30T14:05:30Z</dcterms:modified>
</cp:coreProperties>
</file>