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160" y="208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3" name="Group 2"/>
          <p:cNvGrpSpPr/>
          <p:nvPr/>
        </p:nvGrpSpPr>
        <p:grpSpPr>
          <a:xfrm>
            <a:off x="6581425" y="1096016"/>
            <a:ext cx="3171825" cy="3651250"/>
            <a:chOff x="9767888" y="2714625"/>
            <a:chExt cx="3171825" cy="3651250"/>
          </a:xfrm>
        </p:grpSpPr>
        <p:grpSp>
          <p:nvGrpSpPr>
            <p:cNvPr id="56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57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58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59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60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1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62" name="Text Box 329"/>
            <p:cNvSpPr txBox="1">
              <a:spLocks noChangeArrowheads="1"/>
            </p:cNvSpPr>
            <p:nvPr/>
          </p:nvSpPr>
          <p:spPr bwMode="auto">
            <a:xfrm>
              <a:off x="9767888" y="5673725"/>
              <a:ext cx="4127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800" smtClean="0"/>
                <a:t># 768</a:t>
              </a:r>
            </a:p>
          </p:txBody>
        </p:sp>
        <p:sp>
          <p:nvSpPr>
            <p:cNvPr id="63" name="Rectangle 365"/>
            <p:cNvSpPr>
              <a:spLocks noChangeArrowheads="1"/>
            </p:cNvSpPr>
            <p:nvPr/>
          </p:nvSpPr>
          <p:spPr bwMode="auto">
            <a:xfrm rot="10800000">
              <a:off x="10666413" y="6146800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600" dirty="0">
                  <a:latin typeface="Arial" charset="0"/>
                </a:rPr>
                <a:t>Form KW-R    Key Wallet</a:t>
              </a:r>
            </a:p>
          </p:txBody>
        </p:sp>
        <p:grpSp>
          <p:nvGrpSpPr>
            <p:cNvPr id="64" name="Group 35"/>
            <p:cNvGrpSpPr>
              <a:grpSpLocks/>
            </p:cNvGrpSpPr>
            <p:nvPr/>
          </p:nvGrpSpPr>
          <p:grpSpPr bwMode="auto">
            <a:xfrm>
              <a:off x="10652125" y="3319463"/>
              <a:ext cx="1817688" cy="2454275"/>
              <a:chOff x="832" y="952"/>
              <a:chExt cx="1145" cy="1546"/>
            </a:xfrm>
          </p:grpSpPr>
          <p:grpSp>
            <p:nvGrpSpPr>
              <p:cNvPr id="65" name="Group 36"/>
              <p:cNvGrpSpPr>
                <a:grpSpLocks/>
              </p:cNvGrpSpPr>
              <p:nvPr/>
            </p:nvGrpSpPr>
            <p:grpSpPr bwMode="auto">
              <a:xfrm>
                <a:off x="832" y="952"/>
                <a:ext cx="1145" cy="1546"/>
                <a:chOff x="832" y="952"/>
                <a:chExt cx="1145" cy="1546"/>
              </a:xfrm>
            </p:grpSpPr>
            <p:sp>
              <p:nvSpPr>
                <p:cNvPr id="67" name="Rectangle 37"/>
                <p:cNvSpPr>
                  <a:spLocks noChangeArrowheads="1"/>
                </p:cNvSpPr>
                <p:nvPr/>
              </p:nvSpPr>
              <p:spPr bwMode="auto">
                <a:xfrm>
                  <a:off x="917" y="952"/>
                  <a:ext cx="974" cy="4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FOR SAFETY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KEEP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ONE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SAFE DEPOSIT BOX KEY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IN THIS ENVELOPE</a:t>
                  </a:r>
                </a:p>
              </p:txBody>
            </p:sp>
            <p:sp>
              <p:nvSpPr>
                <p:cNvPr id="68" name="Rectangle 38"/>
                <p:cNvSpPr>
                  <a:spLocks noChangeArrowheads="1"/>
                </p:cNvSpPr>
                <p:nvPr/>
              </p:nvSpPr>
              <p:spPr bwMode="auto">
                <a:xfrm>
                  <a:off x="935" y="1593"/>
                  <a:ext cx="937" cy="3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just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Loss of keys will cause you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considerable expense.  Both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keys must be returned to us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when box is surrendered.</a:t>
                  </a:r>
                </a:p>
              </p:txBody>
            </p:sp>
            <p:sp>
              <p:nvSpPr>
                <p:cNvPr id="69" name="Rectangle 39"/>
                <p:cNvSpPr>
                  <a:spLocks noChangeArrowheads="1"/>
                </p:cNvSpPr>
                <p:nvPr/>
              </p:nvSpPr>
              <p:spPr bwMode="auto">
                <a:xfrm>
                  <a:off x="832" y="2041"/>
                  <a:ext cx="1145" cy="3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THE TREGO WAKEENEY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STATE BANK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P.O. Box 187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Wakeeney, KS 67672-0187</a:t>
                  </a:r>
                </a:p>
              </p:txBody>
            </p:sp>
            <p:sp>
              <p:nvSpPr>
                <p:cNvPr id="70" name="Rectangle 40"/>
                <p:cNvSpPr>
                  <a:spLocks noChangeArrowheads="1"/>
                </p:cNvSpPr>
                <p:nvPr/>
              </p:nvSpPr>
              <p:spPr bwMode="auto">
                <a:xfrm>
                  <a:off x="893" y="2398"/>
                  <a:ext cx="1033" cy="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endParaRPr lang="en-US" sz="500">
                    <a:latin typeface="Univers" charset="0"/>
                  </a:endParaRPr>
                </a:p>
              </p:txBody>
            </p:sp>
          </p:grpSp>
          <p:sp>
            <p:nvSpPr>
              <p:cNvPr id="66" name="Text Box 41"/>
              <p:cNvSpPr txBox="1">
                <a:spLocks noChangeArrowheads="1"/>
              </p:cNvSpPr>
              <p:nvPr/>
            </p:nvSpPr>
            <p:spPr bwMode="auto">
              <a:xfrm>
                <a:off x="855" y="1450"/>
                <a:ext cx="1097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sz="900">
                    <a:latin typeface="Arial" charset="0"/>
                  </a:rPr>
                  <a:t>Box No. ____________</a:t>
                </a:r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1326355" y="1096016"/>
            <a:ext cx="3171825" cy="3651250"/>
            <a:chOff x="9767888" y="2714625"/>
            <a:chExt cx="3171825" cy="3651250"/>
          </a:xfrm>
        </p:grpSpPr>
        <p:grpSp>
          <p:nvGrpSpPr>
            <p:cNvPr id="72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85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7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73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83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4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4" name="Text Box 329"/>
            <p:cNvSpPr txBox="1">
              <a:spLocks noChangeArrowheads="1"/>
            </p:cNvSpPr>
            <p:nvPr/>
          </p:nvSpPr>
          <p:spPr bwMode="auto">
            <a:xfrm>
              <a:off x="9767888" y="5673725"/>
              <a:ext cx="4127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800" smtClean="0"/>
                <a:t># 768</a:t>
              </a:r>
            </a:p>
          </p:txBody>
        </p:sp>
        <p:sp>
          <p:nvSpPr>
            <p:cNvPr id="75" name="Rectangle 365"/>
            <p:cNvSpPr>
              <a:spLocks noChangeArrowheads="1"/>
            </p:cNvSpPr>
            <p:nvPr/>
          </p:nvSpPr>
          <p:spPr bwMode="auto">
            <a:xfrm rot="10800000">
              <a:off x="10666413" y="6146800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600" dirty="0">
                  <a:latin typeface="Arial" charset="0"/>
                </a:rPr>
                <a:t>Form KW-R    Key Wallet</a:t>
              </a:r>
            </a:p>
          </p:txBody>
        </p:sp>
        <p:grpSp>
          <p:nvGrpSpPr>
            <p:cNvPr id="76" name="Group 35"/>
            <p:cNvGrpSpPr>
              <a:grpSpLocks/>
            </p:cNvGrpSpPr>
            <p:nvPr/>
          </p:nvGrpSpPr>
          <p:grpSpPr bwMode="auto">
            <a:xfrm>
              <a:off x="10652125" y="3319463"/>
              <a:ext cx="1817688" cy="2454275"/>
              <a:chOff x="832" y="952"/>
              <a:chExt cx="1145" cy="1546"/>
            </a:xfrm>
          </p:grpSpPr>
          <p:grpSp>
            <p:nvGrpSpPr>
              <p:cNvPr id="77" name="Group 36"/>
              <p:cNvGrpSpPr>
                <a:grpSpLocks/>
              </p:cNvGrpSpPr>
              <p:nvPr/>
            </p:nvGrpSpPr>
            <p:grpSpPr bwMode="auto">
              <a:xfrm>
                <a:off x="832" y="952"/>
                <a:ext cx="1145" cy="1546"/>
                <a:chOff x="832" y="952"/>
                <a:chExt cx="1145" cy="1546"/>
              </a:xfrm>
            </p:grpSpPr>
            <p:sp>
              <p:nvSpPr>
                <p:cNvPr id="79" name="Rectangle 37"/>
                <p:cNvSpPr>
                  <a:spLocks noChangeArrowheads="1"/>
                </p:cNvSpPr>
                <p:nvPr/>
              </p:nvSpPr>
              <p:spPr bwMode="auto">
                <a:xfrm>
                  <a:off x="917" y="952"/>
                  <a:ext cx="974" cy="4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FOR SAFETY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KEEP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ONE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SAFE DEPOSIT BOX KEY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IN THIS ENVELOPE</a:t>
                  </a:r>
                </a:p>
              </p:txBody>
            </p:sp>
            <p:sp>
              <p:nvSpPr>
                <p:cNvPr id="80" name="Rectangle 38"/>
                <p:cNvSpPr>
                  <a:spLocks noChangeArrowheads="1"/>
                </p:cNvSpPr>
                <p:nvPr/>
              </p:nvSpPr>
              <p:spPr bwMode="auto">
                <a:xfrm>
                  <a:off x="935" y="1593"/>
                  <a:ext cx="937" cy="3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just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Loss of keys will cause you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considerable expense.  Both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keys must be returned to us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when box is surrendered.</a:t>
                  </a:r>
                </a:p>
              </p:txBody>
            </p:sp>
            <p:sp>
              <p:nvSpPr>
                <p:cNvPr id="81" name="Rectangle 39"/>
                <p:cNvSpPr>
                  <a:spLocks noChangeArrowheads="1"/>
                </p:cNvSpPr>
                <p:nvPr/>
              </p:nvSpPr>
              <p:spPr bwMode="auto">
                <a:xfrm>
                  <a:off x="832" y="2041"/>
                  <a:ext cx="1145" cy="3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THE TREGO WAKEENEY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STATE BANK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P.O. Box 187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Wakeeney, KS 67672-0187</a:t>
                  </a:r>
                </a:p>
              </p:txBody>
            </p:sp>
            <p:sp>
              <p:nvSpPr>
                <p:cNvPr id="82" name="Rectangle 40"/>
                <p:cNvSpPr>
                  <a:spLocks noChangeArrowheads="1"/>
                </p:cNvSpPr>
                <p:nvPr/>
              </p:nvSpPr>
              <p:spPr bwMode="auto">
                <a:xfrm>
                  <a:off x="893" y="2398"/>
                  <a:ext cx="1033" cy="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endParaRPr lang="en-US" sz="500">
                    <a:latin typeface="Univers" charset="0"/>
                  </a:endParaRPr>
                </a:p>
              </p:txBody>
            </p:sp>
          </p:grpSp>
          <p:sp>
            <p:nvSpPr>
              <p:cNvPr id="78" name="Text Box 41"/>
              <p:cNvSpPr txBox="1">
                <a:spLocks noChangeArrowheads="1"/>
              </p:cNvSpPr>
              <p:nvPr/>
            </p:nvSpPr>
            <p:spPr bwMode="auto">
              <a:xfrm>
                <a:off x="855" y="1450"/>
                <a:ext cx="1097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sz="900">
                    <a:latin typeface="Arial" charset="0"/>
                  </a:rPr>
                  <a:t>Box No. ____________</a:t>
                </a:r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6581425" y="6247904"/>
            <a:ext cx="3171825" cy="3651250"/>
            <a:chOff x="9767888" y="2714625"/>
            <a:chExt cx="3171825" cy="3651250"/>
          </a:xfrm>
        </p:grpSpPr>
        <p:grpSp>
          <p:nvGrpSpPr>
            <p:cNvPr id="89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112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3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90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110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1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1" name="Text Box 329"/>
            <p:cNvSpPr txBox="1">
              <a:spLocks noChangeArrowheads="1"/>
            </p:cNvSpPr>
            <p:nvPr/>
          </p:nvSpPr>
          <p:spPr bwMode="auto">
            <a:xfrm>
              <a:off x="9767888" y="5673725"/>
              <a:ext cx="4127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800" smtClean="0"/>
                <a:t># 768</a:t>
              </a:r>
            </a:p>
          </p:txBody>
        </p:sp>
        <p:sp>
          <p:nvSpPr>
            <p:cNvPr id="92" name="Rectangle 365"/>
            <p:cNvSpPr>
              <a:spLocks noChangeArrowheads="1"/>
            </p:cNvSpPr>
            <p:nvPr/>
          </p:nvSpPr>
          <p:spPr bwMode="auto">
            <a:xfrm rot="10800000">
              <a:off x="10666413" y="6146800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600" dirty="0">
                  <a:latin typeface="Arial" charset="0"/>
                </a:rPr>
                <a:t>Form KW-R    Key Wallet</a:t>
              </a:r>
            </a:p>
          </p:txBody>
        </p:sp>
        <p:grpSp>
          <p:nvGrpSpPr>
            <p:cNvPr id="93" name="Group 35"/>
            <p:cNvGrpSpPr>
              <a:grpSpLocks/>
            </p:cNvGrpSpPr>
            <p:nvPr/>
          </p:nvGrpSpPr>
          <p:grpSpPr bwMode="auto">
            <a:xfrm>
              <a:off x="10652125" y="3319463"/>
              <a:ext cx="1817688" cy="2454275"/>
              <a:chOff x="832" y="952"/>
              <a:chExt cx="1145" cy="1546"/>
            </a:xfrm>
          </p:grpSpPr>
          <p:grpSp>
            <p:nvGrpSpPr>
              <p:cNvPr id="94" name="Group 36"/>
              <p:cNvGrpSpPr>
                <a:grpSpLocks/>
              </p:cNvGrpSpPr>
              <p:nvPr/>
            </p:nvGrpSpPr>
            <p:grpSpPr bwMode="auto">
              <a:xfrm>
                <a:off x="832" y="952"/>
                <a:ext cx="1145" cy="1546"/>
                <a:chOff x="832" y="952"/>
                <a:chExt cx="1145" cy="1546"/>
              </a:xfrm>
            </p:grpSpPr>
            <p:sp>
              <p:nvSpPr>
                <p:cNvPr id="96" name="Rectangle 37"/>
                <p:cNvSpPr>
                  <a:spLocks noChangeArrowheads="1"/>
                </p:cNvSpPr>
                <p:nvPr/>
              </p:nvSpPr>
              <p:spPr bwMode="auto">
                <a:xfrm>
                  <a:off x="917" y="952"/>
                  <a:ext cx="974" cy="4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FOR SAFETY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KEEP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ONE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SAFE DEPOSIT BOX KEY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IN THIS ENVELOPE</a:t>
                  </a:r>
                </a:p>
              </p:txBody>
            </p:sp>
            <p:sp>
              <p:nvSpPr>
                <p:cNvPr id="97" name="Rectangle 38"/>
                <p:cNvSpPr>
                  <a:spLocks noChangeArrowheads="1"/>
                </p:cNvSpPr>
                <p:nvPr/>
              </p:nvSpPr>
              <p:spPr bwMode="auto">
                <a:xfrm>
                  <a:off x="935" y="1593"/>
                  <a:ext cx="937" cy="3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just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Loss of keys will cause you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considerable expense.  Both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keys must be returned to us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when box is surrendered.</a:t>
                  </a:r>
                </a:p>
              </p:txBody>
            </p:sp>
            <p:sp>
              <p:nvSpPr>
                <p:cNvPr id="108" name="Rectangle 39"/>
                <p:cNvSpPr>
                  <a:spLocks noChangeArrowheads="1"/>
                </p:cNvSpPr>
                <p:nvPr/>
              </p:nvSpPr>
              <p:spPr bwMode="auto">
                <a:xfrm>
                  <a:off x="832" y="2041"/>
                  <a:ext cx="1145" cy="3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THE TREGO WAKEENEY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STATE BANK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P.O. Box 187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Wakeeney, KS 67672-0187</a:t>
                  </a:r>
                </a:p>
              </p:txBody>
            </p:sp>
            <p:sp>
              <p:nvSpPr>
                <p:cNvPr id="109" name="Rectangle 40"/>
                <p:cNvSpPr>
                  <a:spLocks noChangeArrowheads="1"/>
                </p:cNvSpPr>
                <p:nvPr/>
              </p:nvSpPr>
              <p:spPr bwMode="auto">
                <a:xfrm>
                  <a:off x="893" y="2398"/>
                  <a:ext cx="1033" cy="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endParaRPr lang="en-US" sz="500">
                    <a:latin typeface="Univers" charset="0"/>
                  </a:endParaRPr>
                </a:p>
              </p:txBody>
            </p:sp>
          </p:grpSp>
          <p:sp>
            <p:nvSpPr>
              <p:cNvPr id="95" name="Text Box 41"/>
              <p:cNvSpPr txBox="1">
                <a:spLocks noChangeArrowheads="1"/>
              </p:cNvSpPr>
              <p:nvPr/>
            </p:nvSpPr>
            <p:spPr bwMode="auto">
              <a:xfrm>
                <a:off x="855" y="1450"/>
                <a:ext cx="1097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sz="900">
                    <a:latin typeface="Arial" charset="0"/>
                  </a:rPr>
                  <a:t>Box No. ____________</a:t>
                </a:r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1326355" y="6247904"/>
            <a:ext cx="3171825" cy="3651250"/>
            <a:chOff x="9767888" y="2714625"/>
            <a:chExt cx="3171825" cy="3651250"/>
          </a:xfrm>
        </p:grpSpPr>
        <p:grpSp>
          <p:nvGrpSpPr>
            <p:cNvPr id="115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128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16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126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7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7" name="Text Box 329"/>
            <p:cNvSpPr txBox="1">
              <a:spLocks noChangeArrowheads="1"/>
            </p:cNvSpPr>
            <p:nvPr/>
          </p:nvSpPr>
          <p:spPr bwMode="auto">
            <a:xfrm>
              <a:off x="9767888" y="5673725"/>
              <a:ext cx="4127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800" smtClean="0"/>
                <a:t># 768</a:t>
              </a:r>
            </a:p>
          </p:txBody>
        </p:sp>
        <p:sp>
          <p:nvSpPr>
            <p:cNvPr id="118" name="Rectangle 365"/>
            <p:cNvSpPr>
              <a:spLocks noChangeArrowheads="1"/>
            </p:cNvSpPr>
            <p:nvPr/>
          </p:nvSpPr>
          <p:spPr bwMode="auto">
            <a:xfrm rot="10800000">
              <a:off x="10666413" y="6146800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600" dirty="0">
                  <a:latin typeface="Arial" charset="0"/>
                </a:rPr>
                <a:t>Form KW-R    Key Wallet</a:t>
              </a:r>
            </a:p>
          </p:txBody>
        </p:sp>
        <p:grpSp>
          <p:nvGrpSpPr>
            <p:cNvPr id="119" name="Group 35"/>
            <p:cNvGrpSpPr>
              <a:grpSpLocks/>
            </p:cNvGrpSpPr>
            <p:nvPr/>
          </p:nvGrpSpPr>
          <p:grpSpPr bwMode="auto">
            <a:xfrm>
              <a:off x="10652125" y="3319463"/>
              <a:ext cx="1817688" cy="2454275"/>
              <a:chOff x="832" y="952"/>
              <a:chExt cx="1145" cy="1546"/>
            </a:xfrm>
          </p:grpSpPr>
          <p:grpSp>
            <p:nvGrpSpPr>
              <p:cNvPr id="120" name="Group 36"/>
              <p:cNvGrpSpPr>
                <a:grpSpLocks/>
              </p:cNvGrpSpPr>
              <p:nvPr/>
            </p:nvGrpSpPr>
            <p:grpSpPr bwMode="auto">
              <a:xfrm>
                <a:off x="832" y="952"/>
                <a:ext cx="1145" cy="1546"/>
                <a:chOff x="832" y="952"/>
                <a:chExt cx="1145" cy="1546"/>
              </a:xfrm>
            </p:grpSpPr>
            <p:sp>
              <p:nvSpPr>
                <p:cNvPr id="122" name="Rectangle 37"/>
                <p:cNvSpPr>
                  <a:spLocks noChangeArrowheads="1"/>
                </p:cNvSpPr>
                <p:nvPr/>
              </p:nvSpPr>
              <p:spPr bwMode="auto">
                <a:xfrm>
                  <a:off x="917" y="952"/>
                  <a:ext cx="974" cy="4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FOR SAFETY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KEEP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ONE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SAFE DEPOSIT BOX KEY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IN THIS ENVELOPE</a:t>
                  </a:r>
                </a:p>
              </p:txBody>
            </p:sp>
            <p:sp>
              <p:nvSpPr>
                <p:cNvPr id="123" name="Rectangle 38"/>
                <p:cNvSpPr>
                  <a:spLocks noChangeArrowheads="1"/>
                </p:cNvSpPr>
                <p:nvPr/>
              </p:nvSpPr>
              <p:spPr bwMode="auto">
                <a:xfrm>
                  <a:off x="935" y="1593"/>
                  <a:ext cx="937" cy="3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just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Loss of keys will cause you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considerable expense.  Both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keys must be returned to us</a:t>
                  </a:r>
                  <a:br>
                    <a:rPr lang="en-US" sz="800">
                      <a:latin typeface="Arial" charset="0"/>
                    </a:rPr>
                  </a:br>
                  <a:r>
                    <a:rPr lang="en-US" sz="800">
                      <a:latin typeface="Arial" charset="0"/>
                    </a:rPr>
                    <a:t>when box is surrendered.</a:t>
                  </a:r>
                </a:p>
              </p:txBody>
            </p:sp>
            <p:sp>
              <p:nvSpPr>
                <p:cNvPr id="124" name="Rectangle 39"/>
                <p:cNvSpPr>
                  <a:spLocks noChangeArrowheads="1"/>
                </p:cNvSpPr>
                <p:nvPr/>
              </p:nvSpPr>
              <p:spPr bwMode="auto">
                <a:xfrm>
                  <a:off x="832" y="2041"/>
                  <a:ext cx="1145" cy="3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THE TREGO WAKEENEY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900" b="1">
                      <a:latin typeface="Arial" charset="0"/>
                    </a:rPr>
                    <a:t>STATE BANK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P.O. Box 187</a:t>
                  </a:r>
                </a:p>
                <a:p>
                  <a:pPr algn="ctr" defTabSz="804863" eaLnBrk="0" hangingPunct="0">
                    <a:defRPr/>
                  </a:pPr>
                  <a:r>
                    <a:rPr lang="en-US" sz="800">
                      <a:latin typeface="Arial" charset="0"/>
                    </a:rPr>
                    <a:t>Wakeeney, KS 67672-0187</a:t>
                  </a:r>
                </a:p>
              </p:txBody>
            </p:sp>
            <p:sp>
              <p:nvSpPr>
                <p:cNvPr id="125" name="Rectangle 40"/>
                <p:cNvSpPr>
                  <a:spLocks noChangeArrowheads="1"/>
                </p:cNvSpPr>
                <p:nvPr/>
              </p:nvSpPr>
              <p:spPr bwMode="auto">
                <a:xfrm>
                  <a:off x="893" y="2398"/>
                  <a:ext cx="1033" cy="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lIns="80962" tIns="41275" rIns="80962" bIns="41275">
                  <a:spAutoFit/>
                </a:bodyPr>
                <a:lstStyle/>
                <a:p>
                  <a:pPr algn="ctr" defTabSz="804863" eaLnBrk="0" hangingPunct="0">
                    <a:defRPr/>
                  </a:pPr>
                  <a:endParaRPr lang="en-US" sz="500">
                    <a:latin typeface="Univers" charset="0"/>
                  </a:endParaRPr>
                </a:p>
              </p:txBody>
            </p:sp>
          </p:grpSp>
          <p:sp>
            <p:nvSpPr>
              <p:cNvPr id="121" name="Text Box 41"/>
              <p:cNvSpPr txBox="1">
                <a:spLocks noChangeArrowheads="1"/>
              </p:cNvSpPr>
              <p:nvPr/>
            </p:nvSpPr>
            <p:spPr bwMode="auto">
              <a:xfrm>
                <a:off x="855" y="1450"/>
                <a:ext cx="1097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en-US" sz="900">
                    <a:latin typeface="Arial" charset="0"/>
                  </a:rPr>
                  <a:t>Box No. ____________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176</Words>
  <Application>Microsoft Macintosh PowerPoint</Application>
  <PresentationFormat>Custom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43</cp:revision>
  <cp:lastPrinted>2012-06-12T15:01:15Z</cp:lastPrinted>
  <dcterms:created xsi:type="dcterms:W3CDTF">2012-03-21T20:17:12Z</dcterms:created>
  <dcterms:modified xsi:type="dcterms:W3CDTF">2013-09-16T13:38:05Z</dcterms:modified>
</cp:coreProperties>
</file>