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304" y="-80"/>
      </p:cViewPr>
      <p:guideLst>
        <p:guide orient="horz" pos="3240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3195638"/>
            <a:ext cx="893826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5829300"/>
            <a:ext cx="736092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5367" y="659609"/>
            <a:ext cx="2484675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41" y="659609"/>
            <a:ext cx="7278767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6610352"/>
            <a:ext cx="893826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4360071"/>
            <a:ext cx="893826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339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8320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2" y="2302671"/>
            <a:ext cx="4646216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2" y="3262313"/>
            <a:ext cx="4646216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9" y="2302671"/>
            <a:ext cx="4648042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9" y="3262313"/>
            <a:ext cx="4648042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2" y="409576"/>
            <a:ext cx="3459560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409576"/>
            <a:ext cx="5878513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2" y="2152652"/>
            <a:ext cx="3459560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7200902"/>
            <a:ext cx="630936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919163"/>
            <a:ext cx="630936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8051009"/>
            <a:ext cx="630936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2400302"/>
            <a:ext cx="946404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005901" y="1096016"/>
            <a:ext cx="2738438" cy="3651250"/>
            <a:chOff x="1597025" y="950439"/>
            <a:chExt cx="2738438" cy="3651250"/>
          </a:xfrm>
        </p:grpSpPr>
        <p:sp>
          <p:nvSpPr>
            <p:cNvPr id="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1751805" y="1096016"/>
            <a:ext cx="2738438" cy="3651250"/>
            <a:chOff x="1597025" y="950439"/>
            <a:chExt cx="2738438" cy="3651250"/>
          </a:xfrm>
        </p:grpSpPr>
        <p:sp>
          <p:nvSpPr>
            <p:cNvPr id="1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1751805" y="6244088"/>
            <a:ext cx="2738438" cy="3651250"/>
            <a:chOff x="1597025" y="950439"/>
            <a:chExt cx="2738438" cy="3651250"/>
          </a:xfrm>
        </p:grpSpPr>
        <p:sp>
          <p:nvSpPr>
            <p:cNvPr id="1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2" name="Group 21"/>
          <p:cNvGrpSpPr/>
          <p:nvPr userDrawn="1"/>
        </p:nvGrpSpPr>
        <p:grpSpPr>
          <a:xfrm>
            <a:off x="7005901" y="6244088"/>
            <a:ext cx="2738438" cy="3651250"/>
            <a:chOff x="1597025" y="950439"/>
            <a:chExt cx="2738438" cy="3651250"/>
          </a:xfrm>
        </p:grpSpPr>
        <p:sp>
          <p:nvSpPr>
            <p:cNvPr id="2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Group 108"/>
          <p:cNvGrpSpPr/>
          <p:nvPr/>
        </p:nvGrpSpPr>
        <p:grpSpPr>
          <a:xfrm>
            <a:off x="1298207" y="6858000"/>
            <a:ext cx="8559639" cy="2927653"/>
            <a:chOff x="1298207" y="1727200"/>
            <a:chExt cx="8559639" cy="2927653"/>
          </a:xfrm>
        </p:grpSpPr>
        <p:pic>
          <p:nvPicPr>
            <p:cNvPr id="110" name="Picture 109" descr="Community Bank - FSI PO 203056 012-12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69465" y="1727200"/>
              <a:ext cx="2688381" cy="2927653"/>
            </a:xfrm>
            <a:prstGeom prst="rect">
              <a:avLst/>
            </a:prstGeom>
          </p:spPr>
        </p:pic>
        <p:pic>
          <p:nvPicPr>
            <p:cNvPr id="111" name="Picture 110" descr="Community Bank - FSI PO 203056 012-12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8699" y="1727200"/>
              <a:ext cx="2688381" cy="2927653"/>
            </a:xfrm>
            <a:prstGeom prst="rect">
              <a:avLst/>
            </a:prstGeom>
          </p:spPr>
        </p:pic>
        <p:sp>
          <p:nvSpPr>
            <p:cNvPr id="112" name="TextBox 111"/>
            <p:cNvSpPr txBox="1"/>
            <p:nvPr/>
          </p:nvSpPr>
          <p:spPr>
            <a:xfrm>
              <a:off x="1298207" y="4030813"/>
              <a:ext cx="41549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# 716</a:t>
              </a:r>
              <a:endParaRPr lang="en-US" sz="800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556273" y="4030813"/>
              <a:ext cx="41549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# 716</a:t>
              </a:r>
              <a:endParaRPr lang="en-US" sz="800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525780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369" name="Rectangle 368"/>
          <p:cNvSpPr/>
          <p:nvPr/>
        </p:nvSpPr>
        <p:spPr>
          <a:xfrm>
            <a:off x="525780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grpSp>
        <p:nvGrpSpPr>
          <p:cNvPr id="8" name="Group 7"/>
          <p:cNvGrpSpPr/>
          <p:nvPr/>
        </p:nvGrpSpPr>
        <p:grpSpPr>
          <a:xfrm>
            <a:off x="1298207" y="1727200"/>
            <a:ext cx="8559639" cy="2927653"/>
            <a:chOff x="1298207" y="1727200"/>
            <a:chExt cx="8559639" cy="2927653"/>
          </a:xfrm>
        </p:grpSpPr>
        <p:pic>
          <p:nvPicPr>
            <p:cNvPr id="97" name="Picture 96" descr="Community Bank - FSI PO 203056 012-12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69465" y="1727200"/>
              <a:ext cx="2688381" cy="2927653"/>
            </a:xfrm>
            <a:prstGeom prst="rect">
              <a:avLst/>
            </a:prstGeom>
          </p:spPr>
        </p:pic>
        <p:pic>
          <p:nvPicPr>
            <p:cNvPr id="5" name="Picture 4" descr="Community Bank - FSI PO 203056 012-12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8699" y="1727200"/>
              <a:ext cx="2688381" cy="292765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298207" y="4030813"/>
              <a:ext cx="41549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# 716</a:t>
              </a:r>
              <a:endParaRPr lang="en-US" sz="8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556273" y="4030813"/>
              <a:ext cx="41549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# 716</a:t>
              </a:r>
              <a:endParaRPr lang="en-US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2716</TotalTime>
  <Words>8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43</cp:revision>
  <cp:lastPrinted>2012-12-19T13:22:38Z</cp:lastPrinted>
  <dcterms:created xsi:type="dcterms:W3CDTF">2012-03-21T20:17:12Z</dcterms:created>
  <dcterms:modified xsi:type="dcterms:W3CDTF">2012-12-19T13:23:09Z</dcterms:modified>
</cp:coreProperties>
</file>