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304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/>
          <p:cNvGrpSpPr/>
          <p:nvPr/>
        </p:nvGrpSpPr>
        <p:grpSpPr>
          <a:xfrm>
            <a:off x="1298207" y="6858000"/>
            <a:ext cx="8559639" cy="2927653"/>
            <a:chOff x="1298207" y="1727200"/>
            <a:chExt cx="8559639" cy="2927653"/>
          </a:xfrm>
        </p:grpSpPr>
        <p:pic>
          <p:nvPicPr>
            <p:cNvPr id="110" name="Picture 109" descr="Community Bank - FSI PO 203056 012-1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9465" y="1727200"/>
              <a:ext cx="2688381" cy="2927653"/>
            </a:xfrm>
            <a:prstGeom prst="rect">
              <a:avLst/>
            </a:prstGeom>
          </p:spPr>
        </p:pic>
        <p:pic>
          <p:nvPicPr>
            <p:cNvPr id="111" name="Picture 110" descr="Community Bank - FSI PO 203056 012-1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8699" y="1727200"/>
              <a:ext cx="2688381" cy="2927653"/>
            </a:xfrm>
            <a:prstGeom prst="rect">
              <a:avLst/>
            </a:prstGeom>
          </p:spPr>
        </p:pic>
        <p:sp>
          <p:nvSpPr>
            <p:cNvPr id="112" name="TextBox 111"/>
            <p:cNvSpPr txBox="1"/>
            <p:nvPr/>
          </p:nvSpPr>
          <p:spPr>
            <a:xfrm>
              <a:off x="1298207" y="4030813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716</a:t>
              </a:r>
              <a:endParaRPr lang="en-US" sz="8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556273" y="4030813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716</a:t>
              </a:r>
              <a:endParaRPr lang="en-US" sz="8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298207" y="1727200"/>
            <a:ext cx="8559639" cy="2927653"/>
            <a:chOff x="1298207" y="1727200"/>
            <a:chExt cx="8559639" cy="2927653"/>
          </a:xfrm>
        </p:grpSpPr>
        <p:pic>
          <p:nvPicPr>
            <p:cNvPr id="97" name="Picture 96" descr="Community Bank - FSI PO 203056 012-1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9465" y="1727200"/>
              <a:ext cx="2688381" cy="2927653"/>
            </a:xfrm>
            <a:prstGeom prst="rect">
              <a:avLst/>
            </a:prstGeom>
          </p:spPr>
        </p:pic>
        <p:pic>
          <p:nvPicPr>
            <p:cNvPr id="5" name="Picture 4" descr="Community Bank - FSI PO 203056 012-1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8699" y="1727200"/>
              <a:ext cx="2688381" cy="292765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298207" y="4030813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716</a:t>
              </a:r>
              <a:endParaRPr lang="en-US" sz="8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556273" y="4030813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716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43</cp:revision>
  <cp:lastPrinted>2012-12-19T13:22:38Z</cp:lastPrinted>
  <dcterms:created xsi:type="dcterms:W3CDTF">2012-03-21T20:17:12Z</dcterms:created>
  <dcterms:modified xsi:type="dcterms:W3CDTF">2012-12-19T13:23:09Z</dcterms:modified>
</cp:coreProperties>
</file>