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296" y="-104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2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274639"/>
            <a:ext cx="296227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274639"/>
            <a:ext cx="870394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0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5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1600201"/>
            <a:ext cx="5833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1600201"/>
            <a:ext cx="5833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1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4AE51-F19A-2244-B169-F4B83845E5A2}" type="datetimeFigureOut">
              <a:rPr lang="en-US" smtClean="0"/>
              <a:t>6/13/12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287"/>
          <p:cNvSpPr>
            <a:spLocks noChangeArrowheads="1"/>
          </p:cNvSpPr>
          <p:nvPr/>
        </p:nvSpPr>
        <p:spPr bwMode="auto">
          <a:xfrm>
            <a:off x="2805526" y="1853981"/>
            <a:ext cx="1901825" cy="219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>
                <a:latin typeface="Arial" charset="0"/>
              </a:rPr>
              <a:t>Box No. _ _ _ _ _ _ _ _ _ _</a:t>
            </a:r>
            <a:endParaRPr lang="en-US" sz="1200">
              <a:latin typeface="Arial" charset="0"/>
            </a:endParaRPr>
          </a:p>
          <a:p>
            <a:pPr algn="ctr" eaLnBrk="0" hangingPunct="0"/>
            <a:r>
              <a:rPr lang="en-US" sz="36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1000">
                <a:latin typeface="Arial" charset="0"/>
              </a:rPr>
              <a:t>SEALED KEYS</a:t>
            </a:r>
          </a:p>
          <a:p>
            <a:pPr algn="ctr" eaLnBrk="0" hangingPunct="0"/>
            <a:endParaRPr lang="en-US" sz="400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These Keys Were Sealed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By</a:t>
            </a:r>
            <a:endParaRPr lang="en-US" sz="1000">
              <a:latin typeface="Arial" charset="0"/>
            </a:endParaRPr>
          </a:p>
          <a:p>
            <a:pPr algn="ctr" eaLnBrk="0" hangingPunct="0"/>
            <a:r>
              <a:rPr lang="en-US" sz="28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I  N  C  O  R  P  O  R  A  T  E  D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CANTON, OHIO  44707</a:t>
            </a:r>
          </a:p>
          <a:p>
            <a:pPr algn="ctr" eaLnBrk="0" hangingPunct="0"/>
            <a:endParaRPr lang="en-US" sz="600" b="1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Any damage to envelope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indicates tampering.</a:t>
            </a:r>
          </a:p>
        </p:txBody>
      </p:sp>
      <p:sp>
        <p:nvSpPr>
          <p:cNvPr id="96" name="Rectangle 288"/>
          <p:cNvSpPr>
            <a:spLocks noChangeArrowheads="1"/>
          </p:cNvSpPr>
          <p:nvPr/>
        </p:nvSpPr>
        <p:spPr bwMode="auto">
          <a:xfrm>
            <a:off x="7358475" y="1853981"/>
            <a:ext cx="1933575" cy="219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>
                <a:latin typeface="Arial" charset="0"/>
              </a:rPr>
              <a:t>Box No. _ _ _ _ _ _ _ _ _ _</a:t>
            </a:r>
            <a:endParaRPr lang="en-US" sz="1200">
              <a:latin typeface="Arial" charset="0"/>
            </a:endParaRPr>
          </a:p>
          <a:p>
            <a:pPr algn="ctr" eaLnBrk="0" hangingPunct="0"/>
            <a:r>
              <a:rPr lang="en-US" sz="36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1000">
                <a:latin typeface="Arial" charset="0"/>
              </a:rPr>
              <a:t>SEALED KEYS</a:t>
            </a:r>
          </a:p>
          <a:p>
            <a:pPr algn="ctr" eaLnBrk="0" hangingPunct="0"/>
            <a:endParaRPr lang="en-US" sz="400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These Keys Were Sealed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By</a:t>
            </a:r>
            <a:endParaRPr lang="en-US" sz="1000">
              <a:latin typeface="Arial" charset="0"/>
            </a:endParaRPr>
          </a:p>
          <a:p>
            <a:pPr algn="ctr" eaLnBrk="0" hangingPunct="0"/>
            <a:r>
              <a:rPr lang="en-US" sz="2800" b="1">
                <a:latin typeface="Arial" charset="0"/>
              </a:rPr>
              <a:t> 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I  N  C  O  R  P  O  R  A  T  E  D</a:t>
            </a:r>
          </a:p>
          <a:p>
            <a:pPr algn="ctr" eaLnBrk="0" hangingPunct="0"/>
            <a:r>
              <a:rPr lang="en-US" sz="600" b="1">
                <a:latin typeface="Arial" charset="0"/>
              </a:rPr>
              <a:t>CANTON, OHIO  44707</a:t>
            </a:r>
          </a:p>
          <a:p>
            <a:pPr algn="ctr" eaLnBrk="0" hangingPunct="0"/>
            <a:endParaRPr lang="en-US" sz="600" b="1">
              <a:latin typeface="Arial" charset="0"/>
            </a:endParaRPr>
          </a:p>
          <a:p>
            <a:pPr algn="ctr" eaLnBrk="0" hangingPunct="0"/>
            <a:r>
              <a:rPr lang="en-US" sz="800">
                <a:latin typeface="Arial" charset="0"/>
              </a:rPr>
              <a:t>Any damage to envelope</a:t>
            </a:r>
          </a:p>
          <a:p>
            <a:pPr algn="ctr" eaLnBrk="0" hangingPunct="0"/>
            <a:r>
              <a:rPr lang="en-US" sz="800">
                <a:latin typeface="Arial" charset="0"/>
              </a:rPr>
              <a:t>indicates tampering.</a:t>
            </a:r>
          </a:p>
        </p:txBody>
      </p:sp>
      <p:grpSp>
        <p:nvGrpSpPr>
          <p:cNvPr id="97" name="Group 289"/>
          <p:cNvGrpSpPr>
            <a:grpSpLocks/>
          </p:cNvGrpSpPr>
          <p:nvPr/>
        </p:nvGrpSpPr>
        <p:grpSpPr bwMode="auto">
          <a:xfrm>
            <a:off x="2929351" y="2758857"/>
            <a:ext cx="1654175" cy="942975"/>
            <a:chOff x="983" y="1758"/>
            <a:chExt cx="1042" cy="594"/>
          </a:xfrm>
        </p:grpSpPr>
        <p:sp>
          <p:nvSpPr>
            <p:cNvPr id="98" name="Line 290"/>
            <p:cNvSpPr>
              <a:spLocks noChangeShapeType="1"/>
            </p:cNvSpPr>
            <p:nvPr/>
          </p:nvSpPr>
          <p:spPr bwMode="auto">
            <a:xfrm>
              <a:off x="983" y="1758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291"/>
            <p:cNvSpPr>
              <a:spLocks noChangeShapeType="1"/>
            </p:cNvSpPr>
            <p:nvPr/>
          </p:nvSpPr>
          <p:spPr bwMode="auto">
            <a:xfrm>
              <a:off x="983" y="2352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0" name="Object 29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619700"/>
              </p:ext>
            </p:extLst>
          </p:nvPr>
        </p:nvGraphicFramePr>
        <p:xfrm>
          <a:off x="3018250" y="2111156"/>
          <a:ext cx="14779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dArt" r:id="rId3" imgW="6094080" imgH="4063680" progId="MSWordArt.2">
                  <p:embed/>
                </p:oleObj>
              </mc:Choice>
              <mc:Fallback>
                <p:oleObj name="WordArt" r:id="rId3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8250" y="2111156"/>
                        <a:ext cx="147796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29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748626"/>
              </p:ext>
            </p:extLst>
          </p:nvPr>
        </p:nvGraphicFramePr>
        <p:xfrm>
          <a:off x="3208751" y="3092231"/>
          <a:ext cx="10953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dArt" r:id="rId5" imgW="6094080" imgH="4063680" progId="MSWordArt.2">
                  <p:embed/>
                </p:oleObj>
              </mc:Choice>
              <mc:Fallback>
                <p:oleObj name="WordArt" r:id="rId5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751" y="3092231"/>
                        <a:ext cx="10953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" name="Group 294"/>
          <p:cNvGrpSpPr>
            <a:grpSpLocks/>
          </p:cNvGrpSpPr>
          <p:nvPr/>
        </p:nvGrpSpPr>
        <p:grpSpPr bwMode="auto">
          <a:xfrm>
            <a:off x="7498175" y="2758857"/>
            <a:ext cx="1654175" cy="942975"/>
            <a:chOff x="3861" y="1758"/>
            <a:chExt cx="1042" cy="594"/>
          </a:xfrm>
        </p:grpSpPr>
        <p:sp>
          <p:nvSpPr>
            <p:cNvPr id="103" name="Line 295"/>
            <p:cNvSpPr>
              <a:spLocks noChangeShapeType="1"/>
            </p:cNvSpPr>
            <p:nvPr/>
          </p:nvSpPr>
          <p:spPr bwMode="auto">
            <a:xfrm>
              <a:off x="3861" y="1758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96"/>
            <p:cNvSpPr>
              <a:spLocks noChangeShapeType="1"/>
            </p:cNvSpPr>
            <p:nvPr/>
          </p:nvSpPr>
          <p:spPr bwMode="auto">
            <a:xfrm>
              <a:off x="3861" y="2352"/>
              <a:ext cx="10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5" name="Object 29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106348"/>
              </p:ext>
            </p:extLst>
          </p:nvPr>
        </p:nvGraphicFramePr>
        <p:xfrm>
          <a:off x="7587075" y="2111156"/>
          <a:ext cx="14779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dArt" r:id="rId6" imgW="6094080" imgH="4063680" progId="MSWordArt.2">
                  <p:embed/>
                </p:oleObj>
              </mc:Choice>
              <mc:Fallback>
                <p:oleObj name="WordArt" r:id="rId6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7075" y="2111156"/>
                        <a:ext cx="1477962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298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65696"/>
              </p:ext>
            </p:extLst>
          </p:nvPr>
        </p:nvGraphicFramePr>
        <p:xfrm>
          <a:off x="7777575" y="3092231"/>
          <a:ext cx="10953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dArt" r:id="rId7" imgW="6094080" imgH="4063680" progId="MSWordArt.2">
                  <p:embed/>
                </p:oleObj>
              </mc:Choice>
              <mc:Fallback>
                <p:oleObj name="WordArt" r:id="rId7" imgW="6094080" imgH="4063680" progId="MSWordArt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7575" y="3092231"/>
                        <a:ext cx="10953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Text Box 302"/>
          <p:cNvSpPr txBox="1">
            <a:spLocks noChangeArrowheads="1"/>
          </p:cNvSpPr>
          <p:nvPr/>
        </p:nvSpPr>
        <p:spPr bwMode="auto">
          <a:xfrm>
            <a:off x="9466675" y="1282482"/>
            <a:ext cx="4154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689</a:t>
            </a:r>
          </a:p>
        </p:txBody>
      </p:sp>
      <p:grpSp>
        <p:nvGrpSpPr>
          <p:cNvPr id="130" name="Group 303"/>
          <p:cNvGrpSpPr>
            <a:grpSpLocks/>
          </p:cNvGrpSpPr>
          <p:nvPr/>
        </p:nvGrpSpPr>
        <p:grpSpPr bwMode="auto">
          <a:xfrm>
            <a:off x="9333326" y="4316195"/>
            <a:ext cx="358775" cy="358775"/>
            <a:chOff x="6336" y="3858"/>
            <a:chExt cx="226" cy="226"/>
          </a:xfrm>
        </p:grpSpPr>
        <p:sp>
          <p:nvSpPr>
            <p:cNvPr id="131" name="Oval 304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AutoShape 305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" name="Group 306"/>
          <p:cNvGrpSpPr>
            <a:grpSpLocks/>
          </p:cNvGrpSpPr>
          <p:nvPr/>
        </p:nvGrpSpPr>
        <p:grpSpPr bwMode="auto">
          <a:xfrm>
            <a:off x="6944139" y="1255495"/>
            <a:ext cx="358775" cy="358775"/>
            <a:chOff x="6336" y="3858"/>
            <a:chExt cx="226" cy="226"/>
          </a:xfrm>
        </p:grpSpPr>
        <p:sp>
          <p:nvSpPr>
            <p:cNvPr id="134" name="Oval 307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AutoShape 308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6" name="Rectangle 309"/>
          <p:cNvSpPr>
            <a:spLocks noChangeArrowheads="1"/>
          </p:cNvSpPr>
          <p:nvPr/>
        </p:nvSpPr>
        <p:spPr bwMode="auto">
          <a:xfrm>
            <a:off x="6479001" y="2205151"/>
            <a:ext cx="544512" cy="21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900">
                <a:latin typeface="Arial" charset="0"/>
              </a:rPr>
              <a:t># 689</a:t>
            </a:r>
          </a:p>
        </p:txBody>
      </p:sp>
      <p:sp>
        <p:nvSpPr>
          <p:cNvPr id="137" name="Rectangle 310"/>
          <p:cNvSpPr>
            <a:spLocks noChangeArrowheads="1"/>
          </p:cNvSpPr>
          <p:nvPr/>
        </p:nvSpPr>
        <p:spPr bwMode="auto">
          <a:xfrm>
            <a:off x="1929227" y="2205151"/>
            <a:ext cx="544512" cy="21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900">
                <a:latin typeface="Arial" charset="0"/>
              </a:rPr>
              <a:t># 689</a:t>
            </a:r>
          </a:p>
        </p:txBody>
      </p:sp>
    </p:spTree>
    <p:extLst>
      <p:ext uri="{BB962C8B-B14F-4D97-AF65-F5344CB8AC3E}">
        <p14:creationId xmlns:p14="http://schemas.microsoft.com/office/powerpoint/2010/main" val="237840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3868</TotalTime>
  <Words>96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WordArt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6</cp:revision>
  <dcterms:created xsi:type="dcterms:W3CDTF">2012-03-30T20:06:42Z</dcterms:created>
  <dcterms:modified xsi:type="dcterms:W3CDTF">2012-06-13T16:54:44Z</dcterms:modified>
</cp:coreProperties>
</file>