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marL="0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5224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336" y="-112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5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1572" y="330200"/>
            <a:ext cx="2714626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87" y="330200"/>
            <a:ext cx="7964806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1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2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4406901"/>
            <a:ext cx="9326880" cy="136207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4" y="2906713"/>
            <a:ext cx="932688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24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49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99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4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4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9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9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86" y="1920875"/>
            <a:ext cx="5339714" cy="54308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1" y="1920875"/>
            <a:ext cx="5339714" cy="54308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3" y="1535114"/>
            <a:ext cx="4848226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3" y="2174876"/>
            <a:ext cx="4848226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4"/>
            <a:ext cx="4850131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6"/>
            <a:ext cx="4850131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6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9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3" y="273050"/>
            <a:ext cx="3609974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2" y="273050"/>
            <a:ext cx="6134100" cy="585311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3" y="1435100"/>
            <a:ext cx="360997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2488" indent="0">
              <a:buNone/>
              <a:defRPr sz="3200"/>
            </a:lvl2pPr>
            <a:lvl3pPr marL="1044976" indent="0">
              <a:buNone/>
              <a:defRPr sz="2700"/>
            </a:lvl3pPr>
            <a:lvl4pPr marL="1567464" indent="0">
              <a:buNone/>
              <a:defRPr sz="2300"/>
            </a:lvl4pPr>
            <a:lvl5pPr marL="2089953" indent="0">
              <a:buNone/>
              <a:defRPr sz="2300"/>
            </a:lvl5pPr>
            <a:lvl6pPr marL="2612441" indent="0">
              <a:buNone/>
              <a:defRPr sz="2300"/>
            </a:lvl6pPr>
            <a:lvl7pPr marL="3134929" indent="0">
              <a:buNone/>
              <a:defRPr sz="2300"/>
            </a:lvl7pPr>
            <a:lvl8pPr marL="3657417" indent="0">
              <a:buNone/>
              <a:defRPr sz="2300"/>
            </a:lvl8pPr>
            <a:lvl9pPr marL="4179905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0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104498" tIns="52249" rIns="104498" bIns="522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0"/>
            <a:ext cx="9875520" cy="4525963"/>
          </a:xfrm>
          <a:prstGeom prst="rect">
            <a:avLst/>
          </a:prstGeom>
        </p:spPr>
        <p:txBody>
          <a:bodyPr vert="horz" lIns="104498" tIns="52249" rIns="104498" bIns="522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2"/>
            <a:ext cx="25603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165F-67E6-F842-8C04-11B2780D8DFD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2"/>
            <a:ext cx="34747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2"/>
            <a:ext cx="2560320" cy="365125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0DA4E-668A-2B43-94F1-0ADB2D83AE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429028" y="6537642"/>
            <a:ext cx="858055" cy="861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-88380" y="6449592"/>
            <a:ext cx="6041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5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88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66" indent="-391866" algn="l" defTabSz="522488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43" indent="-326555" algn="l" defTabSz="522488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indent="-261244" algn="l" defTabSz="5224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indent="-261244" algn="l" defTabSz="522488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197" indent="-261244" algn="l" defTabSz="522488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685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173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661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149" indent="-261244" algn="l" defTabSz="522488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488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976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464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53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441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929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417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9905" algn="l" defTabSz="5224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87"/>
          <p:cNvSpPr>
            <a:spLocks noChangeArrowheads="1"/>
          </p:cNvSpPr>
          <p:nvPr/>
        </p:nvSpPr>
        <p:spPr bwMode="auto">
          <a:xfrm>
            <a:off x="2768387" y="1818441"/>
            <a:ext cx="1901825" cy="219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latin typeface="Arial" charset="0"/>
              </a:rPr>
              <a:t>Box No. _ _ _ _ _ _ _ _ _ _</a:t>
            </a:r>
            <a:endParaRPr lang="en-US" sz="1200">
              <a:latin typeface="Arial" charset="0"/>
            </a:endParaRPr>
          </a:p>
          <a:p>
            <a:pPr algn="ctr" eaLnBrk="0" hangingPunct="0"/>
            <a:r>
              <a:rPr lang="en-US" sz="36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1000">
                <a:latin typeface="Arial" charset="0"/>
              </a:rPr>
              <a:t>SEALED KEYS</a:t>
            </a:r>
          </a:p>
          <a:p>
            <a:pPr algn="ctr" eaLnBrk="0" hangingPunct="0"/>
            <a:endParaRPr lang="en-US" sz="400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These Keys Were Sealed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By</a:t>
            </a:r>
            <a:endParaRPr lang="en-US" sz="1000">
              <a:latin typeface="Arial" charset="0"/>
            </a:endParaRPr>
          </a:p>
          <a:p>
            <a:pPr algn="ctr" eaLnBrk="0" hangingPunct="0"/>
            <a:r>
              <a:rPr lang="en-US" sz="28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I  N  C  O  R  P  O  R  A  T  E  D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CANTON, OHIO  44707</a:t>
            </a:r>
          </a:p>
          <a:p>
            <a:pPr algn="ctr" eaLnBrk="0" hangingPunct="0"/>
            <a:endParaRPr lang="en-US" sz="600" b="1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Any damage to envelope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indicates tampering.</a:t>
            </a:r>
          </a:p>
        </p:txBody>
      </p:sp>
      <p:sp>
        <p:nvSpPr>
          <p:cNvPr id="48" name="Rectangle 288"/>
          <p:cNvSpPr>
            <a:spLocks noChangeArrowheads="1"/>
          </p:cNvSpPr>
          <p:nvPr/>
        </p:nvSpPr>
        <p:spPr bwMode="auto">
          <a:xfrm>
            <a:off x="7321336" y="1818441"/>
            <a:ext cx="1933575" cy="219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latin typeface="Arial" charset="0"/>
              </a:rPr>
              <a:t>Box No. _ _ _ _ _ _ _ _ _ _</a:t>
            </a:r>
            <a:endParaRPr lang="en-US" sz="1200">
              <a:latin typeface="Arial" charset="0"/>
            </a:endParaRPr>
          </a:p>
          <a:p>
            <a:pPr algn="ctr" eaLnBrk="0" hangingPunct="0"/>
            <a:r>
              <a:rPr lang="en-US" sz="36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1000">
                <a:latin typeface="Arial" charset="0"/>
              </a:rPr>
              <a:t>SEALED KEYS</a:t>
            </a:r>
          </a:p>
          <a:p>
            <a:pPr algn="ctr" eaLnBrk="0" hangingPunct="0"/>
            <a:endParaRPr lang="en-US" sz="400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These Keys Were Sealed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By</a:t>
            </a:r>
            <a:endParaRPr lang="en-US" sz="1000">
              <a:latin typeface="Arial" charset="0"/>
            </a:endParaRPr>
          </a:p>
          <a:p>
            <a:pPr algn="ctr" eaLnBrk="0" hangingPunct="0"/>
            <a:r>
              <a:rPr lang="en-US" sz="28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I  N  C  O  R  P  O  R  A  T  E  D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CANTON, OHIO  44707</a:t>
            </a:r>
          </a:p>
          <a:p>
            <a:pPr algn="ctr" eaLnBrk="0" hangingPunct="0"/>
            <a:endParaRPr lang="en-US" sz="600" b="1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Any damage to envelope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indicates tampering.</a:t>
            </a:r>
          </a:p>
        </p:txBody>
      </p:sp>
      <p:grpSp>
        <p:nvGrpSpPr>
          <p:cNvPr id="49" name="Group 289"/>
          <p:cNvGrpSpPr>
            <a:grpSpLocks/>
          </p:cNvGrpSpPr>
          <p:nvPr/>
        </p:nvGrpSpPr>
        <p:grpSpPr bwMode="auto">
          <a:xfrm>
            <a:off x="2892212" y="2723317"/>
            <a:ext cx="1654175" cy="942975"/>
            <a:chOff x="983" y="1758"/>
            <a:chExt cx="1042" cy="594"/>
          </a:xfrm>
        </p:grpSpPr>
        <p:sp>
          <p:nvSpPr>
            <p:cNvPr id="50" name="Line 290"/>
            <p:cNvSpPr>
              <a:spLocks noChangeShapeType="1"/>
            </p:cNvSpPr>
            <p:nvPr/>
          </p:nvSpPr>
          <p:spPr bwMode="auto">
            <a:xfrm>
              <a:off x="983" y="1758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291"/>
            <p:cNvSpPr>
              <a:spLocks noChangeShapeType="1"/>
            </p:cNvSpPr>
            <p:nvPr/>
          </p:nvSpPr>
          <p:spPr bwMode="auto">
            <a:xfrm>
              <a:off x="983" y="2352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2" name="Object 29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716443"/>
              </p:ext>
            </p:extLst>
          </p:nvPr>
        </p:nvGraphicFramePr>
        <p:xfrm>
          <a:off x="2981111" y="2075616"/>
          <a:ext cx="14779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WordArt" r:id="rId3" imgW="6094080" imgH="4063680" progId="MSWordArt.2">
                  <p:embed/>
                </p:oleObj>
              </mc:Choice>
              <mc:Fallback>
                <p:oleObj name="WordArt" r:id="rId3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111" y="2075616"/>
                        <a:ext cx="147796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9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016573"/>
              </p:ext>
            </p:extLst>
          </p:nvPr>
        </p:nvGraphicFramePr>
        <p:xfrm>
          <a:off x="3171612" y="3056691"/>
          <a:ext cx="1095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WordArt" r:id="rId5" imgW="6094080" imgH="4063680" progId="MSWordArt.2">
                  <p:embed/>
                </p:oleObj>
              </mc:Choice>
              <mc:Fallback>
                <p:oleObj name="WordArt" r:id="rId5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612" y="3056691"/>
                        <a:ext cx="1095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294"/>
          <p:cNvGrpSpPr>
            <a:grpSpLocks/>
          </p:cNvGrpSpPr>
          <p:nvPr/>
        </p:nvGrpSpPr>
        <p:grpSpPr bwMode="auto">
          <a:xfrm>
            <a:off x="7461036" y="2723317"/>
            <a:ext cx="1654175" cy="942975"/>
            <a:chOff x="3861" y="1758"/>
            <a:chExt cx="1042" cy="594"/>
          </a:xfrm>
        </p:grpSpPr>
        <p:sp>
          <p:nvSpPr>
            <p:cNvPr id="55" name="Line 295"/>
            <p:cNvSpPr>
              <a:spLocks noChangeShapeType="1"/>
            </p:cNvSpPr>
            <p:nvPr/>
          </p:nvSpPr>
          <p:spPr bwMode="auto">
            <a:xfrm>
              <a:off x="3861" y="1758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296"/>
            <p:cNvSpPr>
              <a:spLocks noChangeShapeType="1"/>
            </p:cNvSpPr>
            <p:nvPr/>
          </p:nvSpPr>
          <p:spPr bwMode="auto">
            <a:xfrm>
              <a:off x="3861" y="2352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7" name="Object 29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597093"/>
              </p:ext>
            </p:extLst>
          </p:nvPr>
        </p:nvGraphicFramePr>
        <p:xfrm>
          <a:off x="7549936" y="2075616"/>
          <a:ext cx="14779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WordArt" r:id="rId6" imgW="6094080" imgH="4063680" progId="MSWordArt.2">
                  <p:embed/>
                </p:oleObj>
              </mc:Choice>
              <mc:Fallback>
                <p:oleObj name="WordArt" r:id="rId6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9936" y="2075616"/>
                        <a:ext cx="147796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9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909669"/>
              </p:ext>
            </p:extLst>
          </p:nvPr>
        </p:nvGraphicFramePr>
        <p:xfrm>
          <a:off x="7740436" y="3056691"/>
          <a:ext cx="1095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WordArt" r:id="rId7" imgW="6094080" imgH="4063680" progId="MSWordArt.2">
                  <p:embed/>
                </p:oleObj>
              </mc:Choice>
              <mc:Fallback>
                <p:oleObj name="WordArt" r:id="rId7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436" y="3056691"/>
                        <a:ext cx="1095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Text Box 302"/>
          <p:cNvSpPr txBox="1">
            <a:spLocks noChangeArrowheads="1"/>
          </p:cNvSpPr>
          <p:nvPr/>
        </p:nvSpPr>
        <p:spPr bwMode="auto">
          <a:xfrm>
            <a:off x="9429536" y="1246942"/>
            <a:ext cx="4154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689</a:t>
            </a:r>
          </a:p>
        </p:txBody>
      </p:sp>
      <p:grpSp>
        <p:nvGrpSpPr>
          <p:cNvPr id="76" name="Group 303"/>
          <p:cNvGrpSpPr>
            <a:grpSpLocks/>
          </p:cNvGrpSpPr>
          <p:nvPr/>
        </p:nvGrpSpPr>
        <p:grpSpPr bwMode="auto">
          <a:xfrm>
            <a:off x="9296187" y="4280655"/>
            <a:ext cx="358775" cy="358775"/>
            <a:chOff x="6336" y="3858"/>
            <a:chExt cx="226" cy="226"/>
          </a:xfrm>
        </p:grpSpPr>
        <p:sp>
          <p:nvSpPr>
            <p:cNvPr id="77" name="Oval 304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AutoShape 305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9" name="Group 306"/>
          <p:cNvGrpSpPr>
            <a:grpSpLocks/>
          </p:cNvGrpSpPr>
          <p:nvPr/>
        </p:nvGrpSpPr>
        <p:grpSpPr bwMode="auto">
          <a:xfrm>
            <a:off x="6907000" y="1219955"/>
            <a:ext cx="358775" cy="358775"/>
            <a:chOff x="6336" y="3858"/>
            <a:chExt cx="226" cy="226"/>
          </a:xfrm>
        </p:grpSpPr>
        <p:sp>
          <p:nvSpPr>
            <p:cNvPr id="80" name="Oval 30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AutoShape 30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" name="Rectangle 309"/>
          <p:cNvSpPr>
            <a:spLocks noChangeArrowheads="1"/>
          </p:cNvSpPr>
          <p:nvPr/>
        </p:nvSpPr>
        <p:spPr bwMode="auto">
          <a:xfrm>
            <a:off x="6441862" y="2169611"/>
            <a:ext cx="544512" cy="21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900">
                <a:latin typeface="Arial" charset="0"/>
              </a:rPr>
              <a:t># 689</a:t>
            </a:r>
          </a:p>
        </p:txBody>
      </p:sp>
      <p:sp>
        <p:nvSpPr>
          <p:cNvPr id="83" name="Rectangle 310"/>
          <p:cNvSpPr>
            <a:spLocks noChangeArrowheads="1"/>
          </p:cNvSpPr>
          <p:nvPr/>
        </p:nvSpPr>
        <p:spPr bwMode="auto">
          <a:xfrm>
            <a:off x="1892088" y="2169611"/>
            <a:ext cx="544512" cy="21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900">
                <a:latin typeface="Arial" charset="0"/>
              </a:rPr>
              <a:t># 689</a:t>
            </a:r>
          </a:p>
        </p:txBody>
      </p:sp>
    </p:spTree>
    <p:extLst>
      <p:ext uri="{BB962C8B-B14F-4D97-AF65-F5344CB8AC3E}">
        <p14:creationId xmlns:p14="http://schemas.microsoft.com/office/powerpoint/2010/main" val="185116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96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WordArt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9</cp:revision>
  <cp:lastPrinted>2012-04-03T13:31:53Z</cp:lastPrinted>
  <dcterms:created xsi:type="dcterms:W3CDTF">2012-04-03T13:03:30Z</dcterms:created>
  <dcterms:modified xsi:type="dcterms:W3CDTF">2013-04-03T12:38:53Z</dcterms:modified>
</cp:coreProperties>
</file>