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0866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24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495" y="1122363"/>
            <a:ext cx="6023610" cy="2387600"/>
          </a:xfrm>
        </p:spPr>
        <p:txBody>
          <a:bodyPr anchor="b"/>
          <a:lstStyle>
            <a:lvl1pPr algn="ctr">
              <a:defRPr sz="46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5825" y="3602038"/>
            <a:ext cx="5314950" cy="1655762"/>
          </a:xfrm>
        </p:spPr>
        <p:txBody>
          <a:bodyPr/>
          <a:lstStyle>
            <a:lvl1pPr marL="0" indent="0" algn="ctr">
              <a:buNone/>
              <a:defRPr sz="1860"/>
            </a:lvl1pPr>
            <a:lvl2pPr marL="354330" indent="0" algn="ctr">
              <a:buNone/>
              <a:defRPr sz="1550"/>
            </a:lvl2pPr>
            <a:lvl3pPr marL="708660" indent="0" algn="ctr">
              <a:buNone/>
              <a:defRPr sz="1395"/>
            </a:lvl3pPr>
            <a:lvl4pPr marL="1062990" indent="0" algn="ctr">
              <a:buNone/>
              <a:defRPr sz="1240"/>
            </a:lvl4pPr>
            <a:lvl5pPr marL="1417320" indent="0" algn="ctr">
              <a:buNone/>
              <a:defRPr sz="1240"/>
            </a:lvl5pPr>
            <a:lvl6pPr marL="1771650" indent="0" algn="ctr">
              <a:buNone/>
              <a:defRPr sz="1240"/>
            </a:lvl6pPr>
            <a:lvl7pPr marL="2125980" indent="0" algn="ctr">
              <a:buNone/>
              <a:defRPr sz="1240"/>
            </a:lvl7pPr>
            <a:lvl8pPr marL="2480310" indent="0" algn="ctr">
              <a:buNone/>
              <a:defRPr sz="1240"/>
            </a:lvl8pPr>
            <a:lvl9pPr marL="2834640" indent="0" algn="ctr">
              <a:buNone/>
              <a:defRPr sz="12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E48C5-39C2-AE4D-A83D-8538A24CF427}" type="datetimeFigureOut">
              <a:rPr lang="en-US" smtClean="0"/>
              <a:t>9/18/15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EFE68-BD46-9047-89CA-654F6B59E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20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E48C5-39C2-AE4D-A83D-8538A24CF427}" type="datetimeFigureOut">
              <a:rPr lang="en-US" smtClean="0"/>
              <a:t>9/18/15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EFE68-BD46-9047-89CA-654F6B59E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341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71349" y="365125"/>
            <a:ext cx="1528048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7204" y="365125"/>
            <a:ext cx="4495562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E48C5-39C2-AE4D-A83D-8538A24CF427}" type="datetimeFigureOut">
              <a:rPr lang="en-US" smtClean="0"/>
              <a:t>9/18/15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EFE68-BD46-9047-89CA-654F6B59E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512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E48C5-39C2-AE4D-A83D-8538A24CF427}" type="datetimeFigureOut">
              <a:rPr lang="en-US" smtClean="0"/>
              <a:t>9/18/15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EFE68-BD46-9047-89CA-654F6B59E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513" y="1709740"/>
            <a:ext cx="6112193" cy="2852737"/>
          </a:xfrm>
        </p:spPr>
        <p:txBody>
          <a:bodyPr anchor="b"/>
          <a:lstStyle>
            <a:lvl1pPr>
              <a:defRPr sz="46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3513" y="4589465"/>
            <a:ext cx="6112193" cy="1500187"/>
          </a:xfrm>
        </p:spPr>
        <p:txBody>
          <a:bodyPr/>
          <a:lstStyle>
            <a:lvl1pPr marL="0" indent="0">
              <a:buNone/>
              <a:defRPr sz="1860">
                <a:solidFill>
                  <a:schemeClr val="tx1"/>
                </a:solidFill>
              </a:defRPr>
            </a:lvl1pPr>
            <a:lvl2pPr marL="354330" indent="0">
              <a:buNone/>
              <a:defRPr sz="1550">
                <a:solidFill>
                  <a:schemeClr val="tx1">
                    <a:tint val="75000"/>
                  </a:schemeClr>
                </a:solidFill>
              </a:defRPr>
            </a:lvl2pPr>
            <a:lvl3pPr marL="708660" indent="0">
              <a:buNone/>
              <a:defRPr sz="1395">
                <a:solidFill>
                  <a:schemeClr val="tx1">
                    <a:tint val="75000"/>
                  </a:schemeClr>
                </a:solidFill>
              </a:defRPr>
            </a:lvl3pPr>
            <a:lvl4pPr marL="106299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4pPr>
            <a:lvl5pPr marL="141732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5pPr>
            <a:lvl6pPr marL="177165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6pPr>
            <a:lvl7pPr marL="212598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7pPr>
            <a:lvl8pPr marL="24803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8pPr>
            <a:lvl9pPr marL="283464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E48C5-39C2-AE4D-A83D-8538A24CF427}" type="datetimeFigureOut">
              <a:rPr lang="en-US" smtClean="0"/>
              <a:t>9/18/15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EFE68-BD46-9047-89CA-654F6B59E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37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7204" y="1825625"/>
            <a:ext cx="3011805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87591" y="1825625"/>
            <a:ext cx="3011805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E48C5-39C2-AE4D-A83D-8538A24CF427}" type="datetimeFigureOut">
              <a:rPr lang="en-US" smtClean="0"/>
              <a:t>9/18/15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EFE68-BD46-9047-89CA-654F6B59E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785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127" y="365127"/>
            <a:ext cx="6112193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8127" y="1681163"/>
            <a:ext cx="2997964" cy="823912"/>
          </a:xfrm>
        </p:spPr>
        <p:txBody>
          <a:bodyPr anchor="b"/>
          <a:lstStyle>
            <a:lvl1pPr marL="0" indent="0">
              <a:buNone/>
              <a:defRPr sz="1860" b="1"/>
            </a:lvl1pPr>
            <a:lvl2pPr marL="354330" indent="0">
              <a:buNone/>
              <a:defRPr sz="1550" b="1"/>
            </a:lvl2pPr>
            <a:lvl3pPr marL="708660" indent="0">
              <a:buNone/>
              <a:defRPr sz="1395" b="1"/>
            </a:lvl3pPr>
            <a:lvl4pPr marL="1062990" indent="0">
              <a:buNone/>
              <a:defRPr sz="1240" b="1"/>
            </a:lvl4pPr>
            <a:lvl5pPr marL="1417320" indent="0">
              <a:buNone/>
              <a:defRPr sz="1240" b="1"/>
            </a:lvl5pPr>
            <a:lvl6pPr marL="1771650" indent="0">
              <a:buNone/>
              <a:defRPr sz="1240" b="1"/>
            </a:lvl6pPr>
            <a:lvl7pPr marL="2125980" indent="0">
              <a:buNone/>
              <a:defRPr sz="1240" b="1"/>
            </a:lvl7pPr>
            <a:lvl8pPr marL="2480310" indent="0">
              <a:buNone/>
              <a:defRPr sz="1240" b="1"/>
            </a:lvl8pPr>
            <a:lvl9pPr marL="2834640" indent="0">
              <a:buNone/>
              <a:defRPr sz="12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127" y="2505075"/>
            <a:ext cx="2997964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87592" y="1681163"/>
            <a:ext cx="3012728" cy="823912"/>
          </a:xfrm>
        </p:spPr>
        <p:txBody>
          <a:bodyPr anchor="b"/>
          <a:lstStyle>
            <a:lvl1pPr marL="0" indent="0">
              <a:buNone/>
              <a:defRPr sz="1860" b="1"/>
            </a:lvl1pPr>
            <a:lvl2pPr marL="354330" indent="0">
              <a:buNone/>
              <a:defRPr sz="1550" b="1"/>
            </a:lvl2pPr>
            <a:lvl3pPr marL="708660" indent="0">
              <a:buNone/>
              <a:defRPr sz="1395" b="1"/>
            </a:lvl3pPr>
            <a:lvl4pPr marL="1062990" indent="0">
              <a:buNone/>
              <a:defRPr sz="1240" b="1"/>
            </a:lvl4pPr>
            <a:lvl5pPr marL="1417320" indent="0">
              <a:buNone/>
              <a:defRPr sz="1240" b="1"/>
            </a:lvl5pPr>
            <a:lvl6pPr marL="1771650" indent="0">
              <a:buNone/>
              <a:defRPr sz="1240" b="1"/>
            </a:lvl6pPr>
            <a:lvl7pPr marL="2125980" indent="0">
              <a:buNone/>
              <a:defRPr sz="1240" b="1"/>
            </a:lvl7pPr>
            <a:lvl8pPr marL="2480310" indent="0">
              <a:buNone/>
              <a:defRPr sz="1240" b="1"/>
            </a:lvl8pPr>
            <a:lvl9pPr marL="2834640" indent="0">
              <a:buNone/>
              <a:defRPr sz="12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87592" y="2505075"/>
            <a:ext cx="301272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E48C5-39C2-AE4D-A83D-8538A24CF427}" type="datetimeFigureOut">
              <a:rPr lang="en-US" smtClean="0"/>
              <a:t>9/18/15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EFE68-BD46-9047-89CA-654F6B59E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114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E48C5-39C2-AE4D-A83D-8538A24CF427}" type="datetimeFigureOut">
              <a:rPr lang="en-US" smtClean="0"/>
              <a:t>9/18/15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EFE68-BD46-9047-89CA-654F6B59E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E48C5-39C2-AE4D-A83D-8538A24CF427}" type="datetimeFigureOut">
              <a:rPr lang="en-US" smtClean="0"/>
              <a:t>9/18/15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EFE68-BD46-9047-89CA-654F6B59E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732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127" y="457200"/>
            <a:ext cx="2285613" cy="1600200"/>
          </a:xfrm>
        </p:spPr>
        <p:txBody>
          <a:bodyPr anchor="b"/>
          <a:lstStyle>
            <a:lvl1pPr>
              <a:defRPr sz="2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2728" y="987427"/>
            <a:ext cx="3587591" cy="4873625"/>
          </a:xfrm>
        </p:spPr>
        <p:txBody>
          <a:bodyPr/>
          <a:lstStyle>
            <a:lvl1pPr>
              <a:defRPr sz="2480"/>
            </a:lvl1pPr>
            <a:lvl2pPr>
              <a:defRPr sz="2170"/>
            </a:lvl2pPr>
            <a:lvl3pPr>
              <a:defRPr sz="1860"/>
            </a:lvl3pPr>
            <a:lvl4pPr>
              <a:defRPr sz="1550"/>
            </a:lvl4pPr>
            <a:lvl5pPr>
              <a:defRPr sz="1550"/>
            </a:lvl5pPr>
            <a:lvl6pPr>
              <a:defRPr sz="1550"/>
            </a:lvl6pPr>
            <a:lvl7pPr>
              <a:defRPr sz="1550"/>
            </a:lvl7pPr>
            <a:lvl8pPr>
              <a:defRPr sz="1550"/>
            </a:lvl8pPr>
            <a:lvl9pPr>
              <a:defRPr sz="15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8127" y="2057400"/>
            <a:ext cx="2285613" cy="3811588"/>
          </a:xfrm>
        </p:spPr>
        <p:txBody>
          <a:bodyPr/>
          <a:lstStyle>
            <a:lvl1pPr marL="0" indent="0">
              <a:buNone/>
              <a:defRPr sz="1240"/>
            </a:lvl1pPr>
            <a:lvl2pPr marL="354330" indent="0">
              <a:buNone/>
              <a:defRPr sz="1085"/>
            </a:lvl2pPr>
            <a:lvl3pPr marL="708660" indent="0">
              <a:buNone/>
              <a:defRPr sz="930"/>
            </a:lvl3pPr>
            <a:lvl4pPr marL="1062990" indent="0">
              <a:buNone/>
              <a:defRPr sz="775"/>
            </a:lvl4pPr>
            <a:lvl5pPr marL="1417320" indent="0">
              <a:buNone/>
              <a:defRPr sz="775"/>
            </a:lvl5pPr>
            <a:lvl6pPr marL="1771650" indent="0">
              <a:buNone/>
              <a:defRPr sz="775"/>
            </a:lvl6pPr>
            <a:lvl7pPr marL="2125980" indent="0">
              <a:buNone/>
              <a:defRPr sz="775"/>
            </a:lvl7pPr>
            <a:lvl8pPr marL="2480310" indent="0">
              <a:buNone/>
              <a:defRPr sz="775"/>
            </a:lvl8pPr>
            <a:lvl9pPr marL="2834640" indent="0">
              <a:buNone/>
              <a:defRPr sz="7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E48C5-39C2-AE4D-A83D-8538A24CF427}" type="datetimeFigureOut">
              <a:rPr lang="en-US" smtClean="0"/>
              <a:t>9/18/15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EFE68-BD46-9047-89CA-654F6B59E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80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127" y="457200"/>
            <a:ext cx="2285613" cy="1600200"/>
          </a:xfrm>
        </p:spPr>
        <p:txBody>
          <a:bodyPr anchor="b"/>
          <a:lstStyle>
            <a:lvl1pPr>
              <a:defRPr sz="2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12728" y="987427"/>
            <a:ext cx="3587591" cy="4873625"/>
          </a:xfrm>
        </p:spPr>
        <p:txBody>
          <a:bodyPr anchor="t"/>
          <a:lstStyle>
            <a:lvl1pPr marL="0" indent="0">
              <a:buNone/>
              <a:defRPr sz="2480"/>
            </a:lvl1pPr>
            <a:lvl2pPr marL="354330" indent="0">
              <a:buNone/>
              <a:defRPr sz="2170"/>
            </a:lvl2pPr>
            <a:lvl3pPr marL="708660" indent="0">
              <a:buNone/>
              <a:defRPr sz="1860"/>
            </a:lvl3pPr>
            <a:lvl4pPr marL="1062990" indent="0">
              <a:buNone/>
              <a:defRPr sz="1550"/>
            </a:lvl4pPr>
            <a:lvl5pPr marL="1417320" indent="0">
              <a:buNone/>
              <a:defRPr sz="1550"/>
            </a:lvl5pPr>
            <a:lvl6pPr marL="1771650" indent="0">
              <a:buNone/>
              <a:defRPr sz="1550"/>
            </a:lvl6pPr>
            <a:lvl7pPr marL="2125980" indent="0">
              <a:buNone/>
              <a:defRPr sz="1550"/>
            </a:lvl7pPr>
            <a:lvl8pPr marL="2480310" indent="0">
              <a:buNone/>
              <a:defRPr sz="1550"/>
            </a:lvl8pPr>
            <a:lvl9pPr marL="2834640" indent="0">
              <a:buNone/>
              <a:defRPr sz="155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8127" y="2057400"/>
            <a:ext cx="2285613" cy="3811588"/>
          </a:xfrm>
        </p:spPr>
        <p:txBody>
          <a:bodyPr/>
          <a:lstStyle>
            <a:lvl1pPr marL="0" indent="0">
              <a:buNone/>
              <a:defRPr sz="1240"/>
            </a:lvl1pPr>
            <a:lvl2pPr marL="354330" indent="0">
              <a:buNone/>
              <a:defRPr sz="1085"/>
            </a:lvl2pPr>
            <a:lvl3pPr marL="708660" indent="0">
              <a:buNone/>
              <a:defRPr sz="930"/>
            </a:lvl3pPr>
            <a:lvl4pPr marL="1062990" indent="0">
              <a:buNone/>
              <a:defRPr sz="775"/>
            </a:lvl4pPr>
            <a:lvl5pPr marL="1417320" indent="0">
              <a:buNone/>
              <a:defRPr sz="775"/>
            </a:lvl5pPr>
            <a:lvl6pPr marL="1771650" indent="0">
              <a:buNone/>
              <a:defRPr sz="775"/>
            </a:lvl6pPr>
            <a:lvl7pPr marL="2125980" indent="0">
              <a:buNone/>
              <a:defRPr sz="775"/>
            </a:lvl7pPr>
            <a:lvl8pPr marL="2480310" indent="0">
              <a:buNone/>
              <a:defRPr sz="775"/>
            </a:lvl8pPr>
            <a:lvl9pPr marL="2834640" indent="0">
              <a:buNone/>
              <a:defRPr sz="7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E48C5-39C2-AE4D-A83D-8538A24CF427}" type="datetimeFigureOut">
              <a:rPr lang="en-US" smtClean="0"/>
              <a:t>9/18/15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EFE68-BD46-9047-89CA-654F6B59E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336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204" y="365127"/>
            <a:ext cx="611219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204" y="1825625"/>
            <a:ext cx="611219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7204" y="6356352"/>
            <a:ext cx="15944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E48C5-39C2-AE4D-A83D-8538A24CF427}" type="datetimeFigureOut">
              <a:rPr lang="en-US" smtClean="0"/>
              <a:t>9/18/15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7436" y="6356352"/>
            <a:ext cx="2391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04911" y="6356352"/>
            <a:ext cx="15944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EFE68-BD46-9047-89CA-654F6B59E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32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08660" rtl="0" eaLnBrk="1" latinLnBrk="0" hangingPunct="1">
        <a:lnSpc>
          <a:spcPct val="90000"/>
        </a:lnSpc>
        <a:spcBef>
          <a:spcPct val="0"/>
        </a:spcBef>
        <a:buNone/>
        <a:defRPr sz="34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7165" indent="-177165" algn="l" defTabSz="708660" rtl="0" eaLnBrk="1" latinLnBrk="0" hangingPunct="1">
        <a:lnSpc>
          <a:spcPct val="90000"/>
        </a:lnSpc>
        <a:spcBef>
          <a:spcPts val="775"/>
        </a:spcBef>
        <a:buFont typeface="Arial" panose="020B0604020202020204" pitchFamily="34" charset="0"/>
        <a:buChar char="•"/>
        <a:defRPr sz="2170" kern="1200">
          <a:solidFill>
            <a:schemeClr val="tx1"/>
          </a:solidFill>
          <a:latin typeface="+mn-lt"/>
          <a:ea typeface="+mn-ea"/>
          <a:cs typeface="+mn-cs"/>
        </a:defRPr>
      </a:lvl1pPr>
      <a:lvl2pPr marL="531495" indent="-177165" algn="l" defTabSz="70866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86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177165" algn="l" defTabSz="70866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550" kern="1200">
          <a:solidFill>
            <a:schemeClr val="tx1"/>
          </a:solidFill>
          <a:latin typeface="+mn-lt"/>
          <a:ea typeface="+mn-ea"/>
          <a:cs typeface="+mn-cs"/>
        </a:defRPr>
      </a:lvl3pPr>
      <a:lvl4pPr marL="1240155" indent="-177165" algn="l" defTabSz="70866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5" kern="1200">
          <a:solidFill>
            <a:schemeClr val="tx1"/>
          </a:solidFill>
          <a:latin typeface="+mn-lt"/>
          <a:ea typeface="+mn-ea"/>
          <a:cs typeface="+mn-cs"/>
        </a:defRPr>
      </a:lvl4pPr>
      <a:lvl5pPr marL="1594485" indent="-177165" algn="l" defTabSz="70866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5" kern="1200">
          <a:solidFill>
            <a:schemeClr val="tx1"/>
          </a:solidFill>
          <a:latin typeface="+mn-lt"/>
          <a:ea typeface="+mn-ea"/>
          <a:cs typeface="+mn-cs"/>
        </a:defRPr>
      </a:lvl5pPr>
      <a:lvl6pPr marL="1948815" indent="-177165" algn="l" defTabSz="70866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5" kern="1200">
          <a:solidFill>
            <a:schemeClr val="tx1"/>
          </a:solidFill>
          <a:latin typeface="+mn-lt"/>
          <a:ea typeface="+mn-ea"/>
          <a:cs typeface="+mn-cs"/>
        </a:defRPr>
      </a:lvl6pPr>
      <a:lvl7pPr marL="2303145" indent="-177165" algn="l" defTabSz="70866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5" kern="1200">
          <a:solidFill>
            <a:schemeClr val="tx1"/>
          </a:solidFill>
          <a:latin typeface="+mn-lt"/>
          <a:ea typeface="+mn-ea"/>
          <a:cs typeface="+mn-cs"/>
        </a:defRPr>
      </a:lvl7pPr>
      <a:lvl8pPr marL="2657475" indent="-177165" algn="l" defTabSz="70866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5" kern="1200">
          <a:solidFill>
            <a:schemeClr val="tx1"/>
          </a:solidFill>
          <a:latin typeface="+mn-lt"/>
          <a:ea typeface="+mn-ea"/>
          <a:cs typeface="+mn-cs"/>
        </a:defRPr>
      </a:lvl8pPr>
      <a:lvl9pPr marL="3011805" indent="-177165" algn="l" defTabSz="708660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08660" rtl="0" eaLnBrk="1" latinLnBrk="0" hangingPunct="1">
        <a:defRPr sz="1395" kern="1200">
          <a:solidFill>
            <a:schemeClr val="tx1"/>
          </a:solidFill>
          <a:latin typeface="+mn-lt"/>
          <a:ea typeface="+mn-ea"/>
          <a:cs typeface="+mn-cs"/>
        </a:defRPr>
      </a:lvl1pPr>
      <a:lvl2pPr marL="354330" algn="l" defTabSz="708660" rtl="0" eaLnBrk="1" latinLnBrk="0" hangingPunct="1">
        <a:defRPr sz="1395" kern="1200">
          <a:solidFill>
            <a:schemeClr val="tx1"/>
          </a:solidFill>
          <a:latin typeface="+mn-lt"/>
          <a:ea typeface="+mn-ea"/>
          <a:cs typeface="+mn-cs"/>
        </a:defRPr>
      </a:lvl2pPr>
      <a:lvl3pPr marL="708660" algn="l" defTabSz="708660" rtl="0" eaLnBrk="1" latinLnBrk="0" hangingPunct="1">
        <a:defRPr sz="1395" kern="1200">
          <a:solidFill>
            <a:schemeClr val="tx1"/>
          </a:solidFill>
          <a:latin typeface="+mn-lt"/>
          <a:ea typeface="+mn-ea"/>
          <a:cs typeface="+mn-cs"/>
        </a:defRPr>
      </a:lvl3pPr>
      <a:lvl4pPr marL="1062990" algn="l" defTabSz="708660" rtl="0" eaLnBrk="1" latinLnBrk="0" hangingPunct="1">
        <a:defRPr sz="1395" kern="1200">
          <a:solidFill>
            <a:schemeClr val="tx1"/>
          </a:solidFill>
          <a:latin typeface="+mn-lt"/>
          <a:ea typeface="+mn-ea"/>
          <a:cs typeface="+mn-cs"/>
        </a:defRPr>
      </a:lvl4pPr>
      <a:lvl5pPr marL="1417320" algn="l" defTabSz="708660" rtl="0" eaLnBrk="1" latinLnBrk="0" hangingPunct="1">
        <a:defRPr sz="1395" kern="1200">
          <a:solidFill>
            <a:schemeClr val="tx1"/>
          </a:solidFill>
          <a:latin typeface="+mn-lt"/>
          <a:ea typeface="+mn-ea"/>
          <a:cs typeface="+mn-cs"/>
        </a:defRPr>
      </a:lvl5pPr>
      <a:lvl6pPr marL="1771650" algn="l" defTabSz="708660" rtl="0" eaLnBrk="1" latinLnBrk="0" hangingPunct="1">
        <a:defRPr sz="1395" kern="1200">
          <a:solidFill>
            <a:schemeClr val="tx1"/>
          </a:solidFill>
          <a:latin typeface="+mn-lt"/>
          <a:ea typeface="+mn-ea"/>
          <a:cs typeface="+mn-cs"/>
        </a:defRPr>
      </a:lvl6pPr>
      <a:lvl7pPr marL="2125980" algn="l" defTabSz="708660" rtl="0" eaLnBrk="1" latinLnBrk="0" hangingPunct="1">
        <a:defRPr sz="1395" kern="1200">
          <a:solidFill>
            <a:schemeClr val="tx1"/>
          </a:solidFill>
          <a:latin typeface="+mn-lt"/>
          <a:ea typeface="+mn-ea"/>
          <a:cs typeface="+mn-cs"/>
        </a:defRPr>
      </a:lvl7pPr>
      <a:lvl8pPr marL="2480310" algn="l" defTabSz="708660" rtl="0" eaLnBrk="1" latinLnBrk="0" hangingPunct="1">
        <a:defRPr sz="1395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algn="l" defTabSz="708660" rtl="0" eaLnBrk="1" latinLnBrk="0" hangingPunct="1">
        <a:defRPr sz="139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55"/>
          <p:cNvSpPr txBox="1">
            <a:spLocks noChangeArrowheads="1"/>
          </p:cNvSpPr>
          <p:nvPr/>
        </p:nvSpPr>
        <p:spPr bwMode="auto">
          <a:xfrm>
            <a:off x="557281" y="252108"/>
            <a:ext cx="67738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280988" algn="l"/>
                <a:tab pos="2684463" algn="l"/>
                <a:tab pos="3030538" algn="l"/>
                <a:tab pos="5314950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>
              <a:tabLst>
                <a:tab pos="280988" algn="l"/>
                <a:tab pos="2684463" algn="l"/>
                <a:tab pos="3030538" algn="l"/>
                <a:tab pos="5314950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>
              <a:tabLst>
                <a:tab pos="280988" algn="l"/>
                <a:tab pos="2684463" algn="l"/>
                <a:tab pos="3030538" algn="l"/>
                <a:tab pos="5314950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>
              <a:tabLst>
                <a:tab pos="280988" algn="l"/>
                <a:tab pos="2684463" algn="l"/>
                <a:tab pos="3030538" algn="l"/>
                <a:tab pos="5314950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>
              <a:tabLst>
                <a:tab pos="280988" algn="l"/>
                <a:tab pos="2684463" algn="l"/>
                <a:tab pos="3030538" algn="l"/>
                <a:tab pos="5314950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0988" algn="l"/>
                <a:tab pos="2684463" algn="l"/>
                <a:tab pos="3030538" algn="l"/>
                <a:tab pos="5314950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0988" algn="l"/>
                <a:tab pos="2684463" algn="l"/>
                <a:tab pos="3030538" algn="l"/>
                <a:tab pos="5314950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0988" algn="l"/>
                <a:tab pos="2684463" algn="l"/>
                <a:tab pos="3030538" algn="l"/>
                <a:tab pos="5314950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0988" algn="l"/>
                <a:tab pos="2684463" algn="l"/>
                <a:tab pos="3030538" algn="l"/>
                <a:tab pos="5314950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lnSpc>
                <a:spcPct val="270000"/>
              </a:lnSpc>
            </a:pPr>
            <a:r>
              <a:rPr lang="en-US" altLang="en-US" sz="800" i="0" dirty="0">
                <a:latin typeface="Arial" charset="0"/>
              </a:rPr>
              <a:t>	</a:t>
            </a:r>
            <a:r>
              <a:rPr lang="en-US" altLang="en-US" sz="900" b="1" i="0" dirty="0">
                <a:latin typeface="Arial" charset="0"/>
              </a:rPr>
              <a:t>RENTER		DEPUTY</a:t>
            </a:r>
            <a:r>
              <a:rPr lang="en-US" altLang="en-US" sz="700" i="0" dirty="0">
                <a:latin typeface="Arial" charset="0"/>
              </a:rPr>
              <a:t>	BOX NO.  _____________</a:t>
            </a:r>
          </a:p>
          <a:p>
            <a:pPr>
              <a:lnSpc>
                <a:spcPct val="270000"/>
              </a:lnSpc>
            </a:pPr>
            <a:r>
              <a:rPr lang="en-US" altLang="en-US" sz="700" i="0" dirty="0">
                <a:latin typeface="Arial" charset="0"/>
              </a:rPr>
              <a:t>NAME ___________________________________________	NAME ___________________________________________	RENTAL $  ____________</a:t>
            </a:r>
          </a:p>
          <a:p>
            <a:pPr>
              <a:lnSpc>
                <a:spcPct val="270000"/>
              </a:lnSpc>
            </a:pPr>
            <a:r>
              <a:rPr lang="en-US" altLang="en-US" sz="700" i="0" dirty="0">
                <a:latin typeface="Arial" charset="0"/>
              </a:rPr>
              <a:t>ADDRESS  _______________________________________	NAME ___________________________________________	DATE  ________________</a:t>
            </a:r>
          </a:p>
          <a:p>
            <a:pPr>
              <a:lnSpc>
                <a:spcPct val="270000"/>
              </a:lnSpc>
            </a:pPr>
            <a:r>
              <a:rPr lang="en-US" altLang="en-US" sz="700" i="0" dirty="0">
                <a:latin typeface="Arial" charset="0"/>
              </a:rPr>
              <a:t>NAME ___________________________________________	NAME ___________________________________________</a:t>
            </a:r>
          </a:p>
          <a:p>
            <a:pPr>
              <a:lnSpc>
                <a:spcPct val="270000"/>
              </a:lnSpc>
            </a:pPr>
            <a:endParaRPr lang="en-US" altLang="en-US" sz="700" i="0" dirty="0">
              <a:latin typeface="Arial" charset="0"/>
            </a:endParaRPr>
          </a:p>
        </p:txBody>
      </p:sp>
      <p:sp>
        <p:nvSpPr>
          <p:cNvPr id="9" name="Text Box 356"/>
          <p:cNvSpPr txBox="1">
            <a:spLocks noChangeArrowheads="1"/>
          </p:cNvSpPr>
          <p:nvPr/>
        </p:nvSpPr>
        <p:spPr bwMode="auto">
          <a:xfrm>
            <a:off x="135006" y="1571321"/>
            <a:ext cx="3529013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227013" algn="ctr"/>
                <a:tab pos="627063" algn="ctr"/>
                <a:tab pos="1882775" algn="ctr"/>
                <a:tab pos="3084513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>
              <a:tabLst>
                <a:tab pos="227013" algn="ctr"/>
                <a:tab pos="627063" algn="ctr"/>
                <a:tab pos="1882775" algn="ctr"/>
                <a:tab pos="3084513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>
              <a:tabLst>
                <a:tab pos="227013" algn="ctr"/>
                <a:tab pos="627063" algn="ctr"/>
                <a:tab pos="1882775" algn="ctr"/>
                <a:tab pos="3084513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>
              <a:tabLst>
                <a:tab pos="227013" algn="ctr"/>
                <a:tab pos="627063" algn="ctr"/>
                <a:tab pos="1882775" algn="ctr"/>
                <a:tab pos="3084513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>
              <a:tabLst>
                <a:tab pos="227013" algn="ctr"/>
                <a:tab pos="627063" algn="ctr"/>
                <a:tab pos="1882775" algn="ctr"/>
                <a:tab pos="3084513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7013" algn="ctr"/>
                <a:tab pos="627063" algn="ctr"/>
                <a:tab pos="1882775" algn="ctr"/>
                <a:tab pos="3084513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7013" algn="ctr"/>
                <a:tab pos="627063" algn="ctr"/>
                <a:tab pos="1882775" algn="ctr"/>
                <a:tab pos="3084513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7013" algn="ctr"/>
                <a:tab pos="627063" algn="ctr"/>
                <a:tab pos="1882775" algn="ctr"/>
                <a:tab pos="3084513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7013" algn="ctr"/>
                <a:tab pos="627063" algn="ctr"/>
                <a:tab pos="1882775" algn="ctr"/>
                <a:tab pos="3084513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i="0">
                <a:latin typeface="Arial" charset="0"/>
              </a:rPr>
              <a:t>			</a:t>
            </a:r>
            <a:r>
              <a:rPr lang="en-US" altLang="en-US" sz="600" i="0">
                <a:latin typeface="Arial" charset="0"/>
              </a:rPr>
              <a:t>I HEREBY AFFIRM THAT TO THE BEST OF MY</a:t>
            </a:r>
          </a:p>
          <a:p>
            <a:r>
              <a:rPr lang="en-US" altLang="en-US" sz="600" i="0">
                <a:latin typeface="Arial" charset="0"/>
              </a:rPr>
              <a:t>			KNOWLEDGE ALL LESSEES ARE NOW LIVING</a:t>
            </a:r>
            <a:r>
              <a:rPr lang="en-US" altLang="en-US" sz="700" i="0">
                <a:latin typeface="Arial" charset="0"/>
              </a:rPr>
              <a:t>	</a:t>
            </a:r>
          </a:p>
          <a:p>
            <a:r>
              <a:rPr lang="en-US" altLang="en-US" sz="700" i="0">
                <a:latin typeface="Arial" charset="0"/>
              </a:rPr>
              <a:t>DATE	TIME	SIGNATURE	ATT.</a:t>
            </a:r>
          </a:p>
        </p:txBody>
      </p:sp>
      <p:sp>
        <p:nvSpPr>
          <p:cNvPr id="10" name="Text Box 357"/>
          <p:cNvSpPr txBox="1">
            <a:spLocks noChangeArrowheads="1"/>
          </p:cNvSpPr>
          <p:nvPr/>
        </p:nvSpPr>
        <p:spPr bwMode="auto">
          <a:xfrm>
            <a:off x="3660843" y="1571321"/>
            <a:ext cx="3529013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73038" algn="ctr"/>
                <a:tab pos="627063" algn="ctr"/>
                <a:tab pos="1947863" algn="ctr"/>
                <a:tab pos="3203575" algn="ct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>
              <a:tabLst>
                <a:tab pos="173038" algn="ctr"/>
                <a:tab pos="627063" algn="ctr"/>
                <a:tab pos="1947863" algn="ctr"/>
                <a:tab pos="3203575" algn="ct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>
              <a:tabLst>
                <a:tab pos="173038" algn="ctr"/>
                <a:tab pos="627063" algn="ctr"/>
                <a:tab pos="1947863" algn="ctr"/>
                <a:tab pos="3203575" algn="ct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>
              <a:tabLst>
                <a:tab pos="173038" algn="ctr"/>
                <a:tab pos="627063" algn="ctr"/>
                <a:tab pos="1947863" algn="ctr"/>
                <a:tab pos="3203575" algn="ct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>
              <a:tabLst>
                <a:tab pos="173038" algn="ctr"/>
                <a:tab pos="627063" algn="ctr"/>
                <a:tab pos="1947863" algn="ctr"/>
                <a:tab pos="3203575" algn="ct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73038" algn="ctr"/>
                <a:tab pos="627063" algn="ctr"/>
                <a:tab pos="1947863" algn="ctr"/>
                <a:tab pos="3203575" algn="ct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73038" algn="ctr"/>
                <a:tab pos="627063" algn="ctr"/>
                <a:tab pos="1947863" algn="ctr"/>
                <a:tab pos="3203575" algn="ct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73038" algn="ctr"/>
                <a:tab pos="627063" algn="ctr"/>
                <a:tab pos="1947863" algn="ctr"/>
                <a:tab pos="3203575" algn="ct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73038" algn="ctr"/>
                <a:tab pos="627063" algn="ctr"/>
                <a:tab pos="1947863" algn="ctr"/>
                <a:tab pos="3203575" algn="ct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i="0">
                <a:latin typeface="Arial" charset="0"/>
              </a:rPr>
              <a:t>			</a:t>
            </a:r>
            <a:r>
              <a:rPr lang="en-US" altLang="en-US" sz="600" i="0">
                <a:latin typeface="Arial" charset="0"/>
              </a:rPr>
              <a:t>I HEREBY AFFIRM THAT TO THE BEST OF MY</a:t>
            </a:r>
          </a:p>
          <a:p>
            <a:r>
              <a:rPr lang="en-US" altLang="en-US" sz="600" i="0">
                <a:latin typeface="Arial" charset="0"/>
              </a:rPr>
              <a:t>			KNOWLEDGE ALL LESSEES ARE NOW LIVING</a:t>
            </a:r>
            <a:r>
              <a:rPr lang="en-US" altLang="en-US" sz="700" i="0">
                <a:latin typeface="Arial" charset="0"/>
              </a:rPr>
              <a:t>	</a:t>
            </a:r>
          </a:p>
          <a:p>
            <a:r>
              <a:rPr lang="en-US" altLang="en-US" sz="700" i="0">
                <a:latin typeface="Arial" charset="0"/>
              </a:rPr>
              <a:t>DATE	TIME	SIGNATURE	ATT.</a:t>
            </a:r>
          </a:p>
        </p:txBody>
      </p:sp>
      <p:sp>
        <p:nvSpPr>
          <p:cNvPr id="11" name="Line 358"/>
          <p:cNvSpPr>
            <a:spLocks noChangeShapeType="1"/>
          </p:cNvSpPr>
          <p:nvPr/>
        </p:nvSpPr>
        <p:spPr bwMode="auto">
          <a:xfrm>
            <a:off x="-301557" y="1572908"/>
            <a:ext cx="76962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359"/>
          <p:cNvSpPr>
            <a:spLocks noChangeShapeType="1"/>
          </p:cNvSpPr>
          <p:nvPr/>
        </p:nvSpPr>
        <p:spPr bwMode="auto">
          <a:xfrm>
            <a:off x="-301557" y="1969783"/>
            <a:ext cx="76962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360"/>
          <p:cNvSpPr>
            <a:spLocks noChangeShapeType="1"/>
          </p:cNvSpPr>
          <p:nvPr/>
        </p:nvSpPr>
        <p:spPr bwMode="auto">
          <a:xfrm>
            <a:off x="-301557" y="6014733"/>
            <a:ext cx="76962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" name="Group 361"/>
          <p:cNvGrpSpPr>
            <a:grpSpLocks/>
          </p:cNvGrpSpPr>
          <p:nvPr/>
        </p:nvGrpSpPr>
        <p:grpSpPr bwMode="auto">
          <a:xfrm>
            <a:off x="-301557" y="2311096"/>
            <a:ext cx="7696200" cy="3367088"/>
            <a:chOff x="635" y="1720"/>
            <a:chExt cx="4848" cy="2080"/>
          </a:xfrm>
        </p:grpSpPr>
        <p:sp>
          <p:nvSpPr>
            <p:cNvPr id="31" name="Line 362"/>
            <p:cNvSpPr>
              <a:spLocks noChangeShapeType="1"/>
            </p:cNvSpPr>
            <p:nvPr/>
          </p:nvSpPr>
          <p:spPr bwMode="auto">
            <a:xfrm>
              <a:off x="635" y="1720"/>
              <a:ext cx="48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363"/>
            <p:cNvSpPr>
              <a:spLocks noChangeShapeType="1"/>
            </p:cNvSpPr>
            <p:nvPr/>
          </p:nvSpPr>
          <p:spPr bwMode="auto">
            <a:xfrm>
              <a:off x="635" y="1928"/>
              <a:ext cx="48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364"/>
            <p:cNvSpPr>
              <a:spLocks noChangeShapeType="1"/>
            </p:cNvSpPr>
            <p:nvPr/>
          </p:nvSpPr>
          <p:spPr bwMode="auto">
            <a:xfrm>
              <a:off x="635" y="2136"/>
              <a:ext cx="48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65"/>
            <p:cNvSpPr>
              <a:spLocks noChangeShapeType="1"/>
            </p:cNvSpPr>
            <p:nvPr/>
          </p:nvSpPr>
          <p:spPr bwMode="auto">
            <a:xfrm>
              <a:off x="635" y="2344"/>
              <a:ext cx="48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66"/>
            <p:cNvSpPr>
              <a:spLocks noChangeShapeType="1"/>
            </p:cNvSpPr>
            <p:nvPr/>
          </p:nvSpPr>
          <p:spPr bwMode="auto">
            <a:xfrm>
              <a:off x="635" y="2552"/>
              <a:ext cx="48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67"/>
            <p:cNvSpPr>
              <a:spLocks noChangeShapeType="1"/>
            </p:cNvSpPr>
            <p:nvPr/>
          </p:nvSpPr>
          <p:spPr bwMode="auto">
            <a:xfrm>
              <a:off x="635" y="2760"/>
              <a:ext cx="48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8"/>
            <p:cNvSpPr>
              <a:spLocks noChangeShapeType="1"/>
            </p:cNvSpPr>
            <p:nvPr/>
          </p:nvSpPr>
          <p:spPr bwMode="auto">
            <a:xfrm>
              <a:off x="635" y="2968"/>
              <a:ext cx="48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69"/>
            <p:cNvSpPr>
              <a:spLocks noChangeShapeType="1"/>
            </p:cNvSpPr>
            <p:nvPr/>
          </p:nvSpPr>
          <p:spPr bwMode="auto">
            <a:xfrm>
              <a:off x="635" y="3176"/>
              <a:ext cx="48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70"/>
            <p:cNvSpPr>
              <a:spLocks noChangeShapeType="1"/>
            </p:cNvSpPr>
            <p:nvPr/>
          </p:nvSpPr>
          <p:spPr bwMode="auto">
            <a:xfrm>
              <a:off x="635" y="3384"/>
              <a:ext cx="48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371"/>
            <p:cNvSpPr>
              <a:spLocks noChangeShapeType="1"/>
            </p:cNvSpPr>
            <p:nvPr/>
          </p:nvSpPr>
          <p:spPr bwMode="auto">
            <a:xfrm>
              <a:off x="635" y="3592"/>
              <a:ext cx="48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372"/>
            <p:cNvSpPr>
              <a:spLocks noChangeShapeType="1"/>
            </p:cNvSpPr>
            <p:nvPr/>
          </p:nvSpPr>
          <p:spPr bwMode="auto">
            <a:xfrm>
              <a:off x="635" y="3800"/>
              <a:ext cx="48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Line 373"/>
          <p:cNvSpPr>
            <a:spLocks noChangeShapeType="1"/>
          </p:cNvSpPr>
          <p:nvPr/>
        </p:nvSpPr>
        <p:spPr bwMode="auto">
          <a:xfrm>
            <a:off x="682693" y="1584021"/>
            <a:ext cx="0" cy="441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374"/>
          <p:cNvSpPr>
            <a:spLocks noChangeShapeType="1"/>
          </p:cNvSpPr>
          <p:nvPr/>
        </p:nvSpPr>
        <p:spPr bwMode="auto">
          <a:xfrm>
            <a:off x="1009718" y="1584021"/>
            <a:ext cx="0" cy="441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375"/>
          <p:cNvSpPr>
            <a:spLocks noChangeShapeType="1"/>
          </p:cNvSpPr>
          <p:nvPr/>
        </p:nvSpPr>
        <p:spPr bwMode="auto">
          <a:xfrm>
            <a:off x="3219518" y="1584021"/>
            <a:ext cx="0" cy="441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376"/>
          <p:cNvSpPr>
            <a:spLocks noChangeShapeType="1"/>
          </p:cNvSpPr>
          <p:nvPr/>
        </p:nvSpPr>
        <p:spPr bwMode="auto">
          <a:xfrm>
            <a:off x="4219643" y="1584021"/>
            <a:ext cx="0" cy="441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377"/>
          <p:cNvSpPr>
            <a:spLocks noChangeShapeType="1"/>
          </p:cNvSpPr>
          <p:nvPr/>
        </p:nvSpPr>
        <p:spPr bwMode="auto">
          <a:xfrm>
            <a:off x="3567181" y="1584021"/>
            <a:ext cx="0" cy="44196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378"/>
          <p:cNvSpPr>
            <a:spLocks noChangeShapeType="1"/>
          </p:cNvSpPr>
          <p:nvPr/>
        </p:nvSpPr>
        <p:spPr bwMode="auto">
          <a:xfrm>
            <a:off x="4557781" y="1584021"/>
            <a:ext cx="0" cy="441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379"/>
          <p:cNvSpPr>
            <a:spLocks noChangeShapeType="1"/>
          </p:cNvSpPr>
          <p:nvPr/>
        </p:nvSpPr>
        <p:spPr bwMode="auto">
          <a:xfrm>
            <a:off x="6789806" y="1584021"/>
            <a:ext cx="0" cy="441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380"/>
          <p:cNvSpPr txBox="1">
            <a:spLocks noChangeArrowheads="1"/>
          </p:cNvSpPr>
          <p:nvPr/>
        </p:nvSpPr>
        <p:spPr bwMode="auto">
          <a:xfrm>
            <a:off x="1656" y="6009971"/>
            <a:ext cx="7067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900" b="1" i="0">
                <a:latin typeface="Arial" charset="0"/>
              </a:rPr>
              <a:t>ENTRANCE RECORD</a:t>
            </a:r>
          </a:p>
          <a:p>
            <a:pPr algn="ctr"/>
            <a:endParaRPr lang="en-US" altLang="en-US" sz="500" b="1" i="0">
              <a:latin typeface="Arial" charset="0"/>
            </a:endParaRPr>
          </a:p>
        </p:txBody>
      </p:sp>
      <p:sp>
        <p:nvSpPr>
          <p:cNvPr id="27" name="Text Box 385"/>
          <p:cNvSpPr txBox="1">
            <a:spLocks noChangeArrowheads="1"/>
          </p:cNvSpPr>
          <p:nvPr/>
        </p:nvSpPr>
        <p:spPr bwMode="auto">
          <a:xfrm>
            <a:off x="1656" y="6421133"/>
            <a:ext cx="43815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6862763" algn="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>
              <a:tabLst>
                <a:tab pos="6862763" algn="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>
              <a:tabLst>
                <a:tab pos="6862763" algn="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>
              <a:tabLst>
                <a:tab pos="6862763" algn="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>
              <a:tabLst>
                <a:tab pos="6862763" algn="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862763" algn="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862763" algn="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862763" algn="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862763" algn="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600" i="0">
                <a:latin typeface="Arial" charset="0"/>
              </a:rPr>
              <a:t>Access Card</a:t>
            </a:r>
          </a:p>
          <a:p>
            <a:r>
              <a:rPr lang="en-US" altLang="en-US" sz="600" i="0">
                <a:latin typeface="Arial" charset="0"/>
              </a:rPr>
              <a:t>7 ½” x 7 ¾”</a:t>
            </a:r>
          </a:p>
          <a:p>
            <a:r>
              <a:rPr lang="en-US" altLang="en-US" sz="600" i="0">
                <a:latin typeface="Arial" charset="0"/>
              </a:rPr>
              <a:t># 656	</a:t>
            </a:r>
          </a:p>
        </p:txBody>
      </p:sp>
      <p:sp>
        <p:nvSpPr>
          <p:cNvPr id="28" name="Text Box 386"/>
          <p:cNvSpPr txBox="1">
            <a:spLocks noChangeArrowheads="1"/>
          </p:cNvSpPr>
          <p:nvPr/>
        </p:nvSpPr>
        <p:spPr bwMode="auto">
          <a:xfrm>
            <a:off x="4764156" y="6421133"/>
            <a:ext cx="2343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6862763" algn="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>
              <a:tabLst>
                <a:tab pos="6862763" algn="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>
              <a:tabLst>
                <a:tab pos="6862763" algn="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>
              <a:tabLst>
                <a:tab pos="6862763" algn="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>
              <a:tabLst>
                <a:tab pos="6862763" algn="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862763" algn="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862763" algn="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862763" algn="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862763" algn="r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/>
            <a:r>
              <a:rPr lang="en-US" altLang="en-US" sz="600" i="0">
                <a:latin typeface="Arial" charset="0"/>
              </a:rPr>
              <a:t>E. GREENE &amp; COMPANY</a:t>
            </a:r>
          </a:p>
          <a:p>
            <a:pPr algn="r"/>
            <a:r>
              <a:rPr lang="en-US" altLang="en-US" sz="600" i="0">
                <a:latin typeface="Arial" charset="0"/>
              </a:rPr>
              <a:t>FAIRFIELD, NJ 07007</a:t>
            </a:r>
          </a:p>
          <a:p>
            <a:pPr algn="r"/>
            <a:r>
              <a:rPr lang="en-US" altLang="en-US" sz="600" i="0">
                <a:latin typeface="Arial" charset="0"/>
              </a:rPr>
              <a:t>877-838-5250</a:t>
            </a:r>
          </a:p>
        </p:txBody>
      </p:sp>
      <p:sp>
        <p:nvSpPr>
          <p:cNvPr id="29" name="Text Box 387"/>
          <p:cNvSpPr txBox="1">
            <a:spLocks noChangeArrowheads="1"/>
          </p:cNvSpPr>
          <p:nvPr/>
        </p:nvSpPr>
        <p:spPr bwMode="auto">
          <a:xfrm>
            <a:off x="1090681" y="-1892"/>
            <a:ext cx="39179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 i="0" dirty="0">
                <a:latin typeface="Times New Roman" charset="0"/>
                <a:ea typeface="Times New Roman" charset="0"/>
                <a:cs typeface="Times New Roman" charset="0"/>
              </a:rPr>
              <a:t>0	2	4	6	8</a:t>
            </a:r>
          </a:p>
        </p:txBody>
      </p:sp>
      <p:sp>
        <p:nvSpPr>
          <p:cNvPr id="30" name="Text Box 388"/>
          <p:cNvSpPr txBox="1">
            <a:spLocks noChangeArrowheads="1"/>
          </p:cNvSpPr>
          <p:nvPr/>
        </p:nvSpPr>
        <p:spPr bwMode="auto">
          <a:xfrm>
            <a:off x="1557406" y="-1892"/>
            <a:ext cx="39179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 i="0" dirty="0">
                <a:latin typeface="Times New Roman" charset="0"/>
                <a:ea typeface="Times New Roman" charset="0"/>
                <a:cs typeface="Times New Roman" charset="0"/>
              </a:rPr>
              <a:t>1	3	5	7	9</a:t>
            </a:r>
          </a:p>
        </p:txBody>
      </p:sp>
    </p:spTree>
    <p:extLst>
      <p:ext uri="{BB962C8B-B14F-4D97-AF65-F5344CB8AC3E}">
        <p14:creationId xmlns:p14="http://schemas.microsoft.com/office/powerpoint/2010/main" val="614291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23</Words>
  <Application>Microsoft Macintosh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Arial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1</cp:revision>
  <dcterms:created xsi:type="dcterms:W3CDTF">2015-09-18T18:18:22Z</dcterms:created>
  <dcterms:modified xsi:type="dcterms:W3CDTF">2015-09-18T18:21:15Z</dcterms:modified>
</cp:coreProperties>
</file>