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560" y="-80"/>
      </p:cViewPr>
      <p:guideLst>
        <p:guide orient="horz" pos="3240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3195638"/>
            <a:ext cx="893826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5829300"/>
            <a:ext cx="736092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5367" y="659609"/>
            <a:ext cx="2484675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41" y="659609"/>
            <a:ext cx="7278767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60" y="6610352"/>
            <a:ext cx="893826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60" y="4360071"/>
            <a:ext cx="893826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1339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8320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2" y="2302671"/>
            <a:ext cx="4646216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2" y="3262313"/>
            <a:ext cx="4646216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9" y="2302671"/>
            <a:ext cx="4648042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9" y="3262313"/>
            <a:ext cx="4648042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2" y="409576"/>
            <a:ext cx="3459560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409576"/>
            <a:ext cx="5878513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2" y="2152652"/>
            <a:ext cx="3459560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7200902"/>
            <a:ext cx="630936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919163"/>
            <a:ext cx="630936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8051009"/>
            <a:ext cx="630936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2400302"/>
            <a:ext cx="946404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grpSp>
        <p:nvGrpSpPr>
          <p:cNvPr id="134" name="Group 133"/>
          <p:cNvGrpSpPr/>
          <p:nvPr/>
        </p:nvGrpSpPr>
        <p:grpSpPr>
          <a:xfrm>
            <a:off x="7005901" y="1096016"/>
            <a:ext cx="2738438" cy="3651250"/>
            <a:chOff x="1597025" y="950439"/>
            <a:chExt cx="2738438" cy="3651250"/>
          </a:xfrm>
        </p:grpSpPr>
        <p:sp>
          <p:nvSpPr>
            <p:cNvPr id="135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6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7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8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76" name="Group 175"/>
          <p:cNvGrpSpPr/>
          <p:nvPr/>
        </p:nvGrpSpPr>
        <p:grpSpPr>
          <a:xfrm>
            <a:off x="1751805" y="1096016"/>
            <a:ext cx="2738438" cy="3651250"/>
            <a:chOff x="1597025" y="950439"/>
            <a:chExt cx="2738438" cy="3651250"/>
          </a:xfrm>
        </p:grpSpPr>
        <p:sp>
          <p:nvSpPr>
            <p:cNvPr id="177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78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79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80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369" name="Rectangle 368"/>
          <p:cNvSpPr/>
          <p:nvPr/>
        </p:nvSpPr>
        <p:spPr>
          <a:xfrm>
            <a:off x="525780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/>
        </p:nvSpPr>
        <p:spPr>
          <a:xfrm>
            <a:off x="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grpSp>
        <p:nvGrpSpPr>
          <p:cNvPr id="2" name="Group 1"/>
          <p:cNvGrpSpPr/>
          <p:nvPr/>
        </p:nvGrpSpPr>
        <p:grpSpPr>
          <a:xfrm>
            <a:off x="1713705" y="1043629"/>
            <a:ext cx="8080641" cy="8877109"/>
            <a:chOff x="1713705" y="1043629"/>
            <a:chExt cx="8080641" cy="8877109"/>
          </a:xfrm>
        </p:grpSpPr>
        <p:grpSp>
          <p:nvGrpSpPr>
            <p:cNvPr id="86" name="Group 85"/>
            <p:cNvGrpSpPr/>
            <p:nvPr/>
          </p:nvGrpSpPr>
          <p:grpSpPr>
            <a:xfrm>
              <a:off x="6971771" y="1043629"/>
              <a:ext cx="2822575" cy="3729037"/>
              <a:chOff x="1570038" y="898052"/>
              <a:chExt cx="2822575" cy="3729037"/>
            </a:xfrm>
          </p:grpSpPr>
          <p:sp>
            <p:nvSpPr>
              <p:cNvPr id="98" name="Rectangle 9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0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165" name="Group 164"/>
            <p:cNvGrpSpPr/>
            <p:nvPr/>
          </p:nvGrpSpPr>
          <p:grpSpPr>
            <a:xfrm>
              <a:off x="1713705" y="1043629"/>
              <a:ext cx="2822575" cy="3729037"/>
              <a:chOff x="1570038" y="898052"/>
              <a:chExt cx="2822575" cy="3729037"/>
            </a:xfrm>
          </p:grpSpPr>
          <p:sp>
            <p:nvSpPr>
              <p:cNvPr id="166" name="Rectangle 16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6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6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71" name="Group 370"/>
            <p:cNvGrpSpPr/>
            <p:nvPr/>
          </p:nvGrpSpPr>
          <p:grpSpPr>
            <a:xfrm>
              <a:off x="6971771" y="6191701"/>
              <a:ext cx="2822575" cy="3729037"/>
              <a:chOff x="1570038" y="898052"/>
              <a:chExt cx="2822575" cy="3729037"/>
            </a:xfrm>
          </p:grpSpPr>
          <p:sp>
            <p:nvSpPr>
              <p:cNvPr id="372" name="Rectangle 371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73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74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5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6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7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8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9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0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1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87" name="Group 386"/>
            <p:cNvGrpSpPr/>
            <p:nvPr/>
          </p:nvGrpSpPr>
          <p:grpSpPr>
            <a:xfrm>
              <a:off x="1713705" y="6191701"/>
              <a:ext cx="2822575" cy="3729037"/>
              <a:chOff x="1570038" y="898052"/>
              <a:chExt cx="2822575" cy="3729037"/>
            </a:xfrm>
          </p:grpSpPr>
          <p:sp>
            <p:nvSpPr>
              <p:cNvPr id="388" name="Rectangle 38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8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9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grpSp>
        <p:nvGrpSpPr>
          <p:cNvPr id="398" name="Group 397"/>
          <p:cNvGrpSpPr/>
          <p:nvPr/>
        </p:nvGrpSpPr>
        <p:grpSpPr>
          <a:xfrm>
            <a:off x="1751805" y="6244088"/>
            <a:ext cx="2738438" cy="3651250"/>
            <a:chOff x="1597025" y="950439"/>
            <a:chExt cx="2738438" cy="3651250"/>
          </a:xfrm>
        </p:grpSpPr>
        <p:sp>
          <p:nvSpPr>
            <p:cNvPr id="399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00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01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02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459" name="Group 458"/>
          <p:cNvGrpSpPr/>
          <p:nvPr/>
        </p:nvGrpSpPr>
        <p:grpSpPr>
          <a:xfrm>
            <a:off x="7005901" y="6244088"/>
            <a:ext cx="2738438" cy="3651250"/>
            <a:chOff x="1597025" y="950439"/>
            <a:chExt cx="2738438" cy="3651250"/>
          </a:xfrm>
        </p:grpSpPr>
        <p:sp>
          <p:nvSpPr>
            <p:cNvPr id="460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1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2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3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6578867" y="1102367"/>
            <a:ext cx="3163888" cy="3651250"/>
            <a:chOff x="5644359" y="1089667"/>
            <a:chExt cx="3163888" cy="3651250"/>
          </a:xfrm>
        </p:grpSpPr>
        <p:sp>
          <p:nvSpPr>
            <p:cNvPr id="185" name="Rectangle 28"/>
            <p:cNvSpPr>
              <a:spLocks noChangeArrowheads="1"/>
            </p:cNvSpPr>
            <p:nvPr/>
          </p:nvSpPr>
          <p:spPr bwMode="auto">
            <a:xfrm>
              <a:off x="6809584" y="1638942"/>
              <a:ext cx="1279525" cy="1266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>
                <a:lnSpc>
                  <a:spcPct val="125000"/>
                </a:lnSpc>
              </a:pPr>
              <a:r>
                <a:rPr lang="en-US" sz="1200" b="1">
                  <a:latin typeface="Arial" charset="0"/>
                </a:rPr>
                <a:t>KEEP</a:t>
              </a:r>
              <a:endParaRPr lang="en-US" sz="900" b="1">
                <a:latin typeface="Arial" charset="0"/>
              </a:endParaRPr>
            </a:p>
            <a:p>
              <a:pPr algn="ctr" defTabSz="804863" eaLnBrk="0" hangingPunct="0">
                <a:lnSpc>
                  <a:spcPct val="125000"/>
                </a:lnSpc>
              </a:pPr>
              <a:r>
                <a:rPr lang="en-US" sz="1600" b="1">
                  <a:latin typeface="Arial" charset="0"/>
                </a:rPr>
                <a:t>ONE</a:t>
              </a:r>
              <a:endParaRPr lang="en-US" sz="1400" b="1">
                <a:latin typeface="Arial" charset="0"/>
              </a:endParaRPr>
            </a:p>
            <a:p>
              <a:pPr algn="ctr" defTabSz="804863" eaLnBrk="0" hangingPunct="0">
                <a:lnSpc>
                  <a:spcPct val="125000"/>
                </a:lnSpc>
              </a:pPr>
              <a:r>
                <a:rPr lang="en-US" sz="900" b="1">
                  <a:latin typeface="Arial" charset="0"/>
                </a:rPr>
                <a:t>SAFE DEPOSIT BOX</a:t>
              </a:r>
            </a:p>
            <a:p>
              <a:pPr algn="ctr" defTabSz="804863" eaLnBrk="0" hangingPunct="0">
                <a:lnSpc>
                  <a:spcPct val="125000"/>
                </a:lnSpc>
              </a:pPr>
              <a:r>
                <a:rPr lang="en-US" sz="1600" b="1">
                  <a:latin typeface="Arial" charset="0"/>
                </a:rPr>
                <a:t>KEY</a:t>
              </a:r>
              <a:endParaRPr lang="en-US" sz="1400" b="1">
                <a:latin typeface="Arial" charset="0"/>
              </a:endParaRPr>
            </a:p>
            <a:p>
              <a:pPr algn="ctr" defTabSz="804863" eaLnBrk="0" hangingPunct="0">
                <a:lnSpc>
                  <a:spcPct val="125000"/>
                </a:lnSpc>
              </a:pPr>
              <a:r>
                <a:rPr lang="en-US" sz="900" b="1">
                  <a:latin typeface="Arial" charset="0"/>
                </a:rPr>
                <a:t>IN THIS ENVELOPE</a:t>
              </a:r>
            </a:p>
          </p:txBody>
        </p:sp>
        <p:grpSp>
          <p:nvGrpSpPr>
            <p:cNvPr id="186" name="Group 29"/>
            <p:cNvGrpSpPr>
              <a:grpSpLocks/>
            </p:cNvGrpSpPr>
            <p:nvPr/>
          </p:nvGrpSpPr>
          <p:grpSpPr bwMode="auto">
            <a:xfrm>
              <a:off x="7092159" y="2969267"/>
              <a:ext cx="711200" cy="133350"/>
              <a:chOff x="3974" y="1640"/>
              <a:chExt cx="448" cy="84"/>
            </a:xfrm>
          </p:grpSpPr>
          <p:sp>
            <p:nvSpPr>
              <p:cNvPr id="195" name="AutoShape 30"/>
              <p:cNvSpPr>
                <a:spLocks noChangeArrowheads="1"/>
              </p:cNvSpPr>
              <p:nvPr/>
            </p:nvSpPr>
            <p:spPr bwMode="auto">
              <a:xfrm>
                <a:off x="3974" y="1640"/>
                <a:ext cx="84" cy="84"/>
              </a:xfrm>
              <a:prstGeom prst="star5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" name="AutoShape 31"/>
              <p:cNvSpPr>
                <a:spLocks noChangeArrowheads="1"/>
              </p:cNvSpPr>
              <p:nvPr/>
            </p:nvSpPr>
            <p:spPr bwMode="auto">
              <a:xfrm>
                <a:off x="4338" y="1640"/>
                <a:ext cx="84" cy="84"/>
              </a:xfrm>
              <a:prstGeom prst="star5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7" name="Group 32"/>
            <p:cNvGrpSpPr>
              <a:grpSpLocks/>
            </p:cNvGrpSpPr>
            <p:nvPr/>
          </p:nvGrpSpPr>
          <p:grpSpPr bwMode="auto">
            <a:xfrm>
              <a:off x="8449472" y="4382142"/>
              <a:ext cx="358775" cy="358775"/>
              <a:chOff x="6336" y="3858"/>
              <a:chExt cx="226" cy="226"/>
            </a:xfrm>
          </p:grpSpPr>
          <p:sp>
            <p:nvSpPr>
              <p:cNvPr id="193" name="Oval 33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" name="AutoShape 34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8" name="Group 35"/>
            <p:cNvGrpSpPr>
              <a:grpSpLocks/>
            </p:cNvGrpSpPr>
            <p:nvPr/>
          </p:nvGrpSpPr>
          <p:grpSpPr bwMode="auto">
            <a:xfrm>
              <a:off x="6069809" y="1089667"/>
              <a:ext cx="358775" cy="358775"/>
              <a:chOff x="6336" y="3858"/>
              <a:chExt cx="226" cy="226"/>
            </a:xfrm>
          </p:grpSpPr>
          <p:sp>
            <p:nvSpPr>
              <p:cNvPr id="191" name="Oval 36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" name="AutoShape 37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9" name="Text Box 55"/>
            <p:cNvSpPr txBox="1">
              <a:spLocks noChangeArrowheads="1"/>
            </p:cNvSpPr>
            <p:nvPr/>
          </p:nvSpPr>
          <p:spPr bwMode="auto">
            <a:xfrm>
              <a:off x="5644359" y="4045592"/>
              <a:ext cx="41549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 dirty="0"/>
                <a:t># </a:t>
              </a:r>
              <a:r>
                <a:rPr lang="en-US" sz="800" dirty="0" smtClean="0"/>
                <a:t>640</a:t>
              </a:r>
              <a:endParaRPr lang="en-US" sz="800" dirty="0"/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6384134" y="1118242"/>
              <a:ext cx="184666" cy="4462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1326355" y="1102367"/>
            <a:ext cx="3163888" cy="3651250"/>
            <a:chOff x="5644359" y="1089667"/>
            <a:chExt cx="3163888" cy="3651250"/>
          </a:xfrm>
        </p:grpSpPr>
        <p:sp>
          <p:nvSpPr>
            <p:cNvPr id="198" name="Rectangle 28"/>
            <p:cNvSpPr>
              <a:spLocks noChangeArrowheads="1"/>
            </p:cNvSpPr>
            <p:nvPr/>
          </p:nvSpPr>
          <p:spPr bwMode="auto">
            <a:xfrm>
              <a:off x="6809584" y="1638942"/>
              <a:ext cx="1279525" cy="1266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>
                <a:lnSpc>
                  <a:spcPct val="125000"/>
                </a:lnSpc>
              </a:pPr>
              <a:r>
                <a:rPr lang="en-US" sz="1200" b="1">
                  <a:latin typeface="Arial" charset="0"/>
                </a:rPr>
                <a:t>KEEP</a:t>
              </a:r>
              <a:endParaRPr lang="en-US" sz="900" b="1">
                <a:latin typeface="Arial" charset="0"/>
              </a:endParaRPr>
            </a:p>
            <a:p>
              <a:pPr algn="ctr" defTabSz="804863" eaLnBrk="0" hangingPunct="0">
                <a:lnSpc>
                  <a:spcPct val="125000"/>
                </a:lnSpc>
              </a:pPr>
              <a:r>
                <a:rPr lang="en-US" sz="1600" b="1">
                  <a:latin typeface="Arial" charset="0"/>
                </a:rPr>
                <a:t>ONE</a:t>
              </a:r>
              <a:endParaRPr lang="en-US" sz="1400" b="1">
                <a:latin typeface="Arial" charset="0"/>
              </a:endParaRPr>
            </a:p>
            <a:p>
              <a:pPr algn="ctr" defTabSz="804863" eaLnBrk="0" hangingPunct="0">
                <a:lnSpc>
                  <a:spcPct val="125000"/>
                </a:lnSpc>
              </a:pPr>
              <a:r>
                <a:rPr lang="en-US" sz="900" b="1">
                  <a:latin typeface="Arial" charset="0"/>
                </a:rPr>
                <a:t>SAFE DEPOSIT BOX</a:t>
              </a:r>
            </a:p>
            <a:p>
              <a:pPr algn="ctr" defTabSz="804863" eaLnBrk="0" hangingPunct="0">
                <a:lnSpc>
                  <a:spcPct val="125000"/>
                </a:lnSpc>
              </a:pPr>
              <a:r>
                <a:rPr lang="en-US" sz="1600" b="1">
                  <a:latin typeface="Arial" charset="0"/>
                </a:rPr>
                <a:t>KEY</a:t>
              </a:r>
              <a:endParaRPr lang="en-US" sz="1400" b="1">
                <a:latin typeface="Arial" charset="0"/>
              </a:endParaRPr>
            </a:p>
            <a:p>
              <a:pPr algn="ctr" defTabSz="804863" eaLnBrk="0" hangingPunct="0">
                <a:lnSpc>
                  <a:spcPct val="125000"/>
                </a:lnSpc>
              </a:pPr>
              <a:r>
                <a:rPr lang="en-US" sz="900" b="1">
                  <a:latin typeface="Arial" charset="0"/>
                </a:rPr>
                <a:t>IN THIS ENVELOPE</a:t>
              </a:r>
            </a:p>
          </p:txBody>
        </p:sp>
        <p:grpSp>
          <p:nvGrpSpPr>
            <p:cNvPr id="199" name="Group 29"/>
            <p:cNvGrpSpPr>
              <a:grpSpLocks/>
            </p:cNvGrpSpPr>
            <p:nvPr/>
          </p:nvGrpSpPr>
          <p:grpSpPr bwMode="auto">
            <a:xfrm>
              <a:off x="7092159" y="2969267"/>
              <a:ext cx="711200" cy="133350"/>
              <a:chOff x="3974" y="1640"/>
              <a:chExt cx="448" cy="84"/>
            </a:xfrm>
          </p:grpSpPr>
          <p:sp>
            <p:nvSpPr>
              <p:cNvPr id="208" name="AutoShape 30"/>
              <p:cNvSpPr>
                <a:spLocks noChangeArrowheads="1"/>
              </p:cNvSpPr>
              <p:nvPr/>
            </p:nvSpPr>
            <p:spPr bwMode="auto">
              <a:xfrm>
                <a:off x="3974" y="1640"/>
                <a:ext cx="84" cy="84"/>
              </a:xfrm>
              <a:prstGeom prst="star5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" name="AutoShape 31"/>
              <p:cNvSpPr>
                <a:spLocks noChangeArrowheads="1"/>
              </p:cNvSpPr>
              <p:nvPr/>
            </p:nvSpPr>
            <p:spPr bwMode="auto">
              <a:xfrm>
                <a:off x="4338" y="1640"/>
                <a:ext cx="84" cy="84"/>
              </a:xfrm>
              <a:prstGeom prst="star5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0" name="Group 32"/>
            <p:cNvGrpSpPr>
              <a:grpSpLocks/>
            </p:cNvGrpSpPr>
            <p:nvPr/>
          </p:nvGrpSpPr>
          <p:grpSpPr bwMode="auto">
            <a:xfrm>
              <a:off x="8449472" y="4382142"/>
              <a:ext cx="358775" cy="358775"/>
              <a:chOff x="6336" y="3858"/>
              <a:chExt cx="226" cy="226"/>
            </a:xfrm>
          </p:grpSpPr>
          <p:sp>
            <p:nvSpPr>
              <p:cNvPr id="206" name="Oval 33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" name="AutoShape 34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1" name="Group 35"/>
            <p:cNvGrpSpPr>
              <a:grpSpLocks/>
            </p:cNvGrpSpPr>
            <p:nvPr/>
          </p:nvGrpSpPr>
          <p:grpSpPr bwMode="auto">
            <a:xfrm>
              <a:off x="6069809" y="1089667"/>
              <a:ext cx="358775" cy="358775"/>
              <a:chOff x="6336" y="3858"/>
              <a:chExt cx="226" cy="226"/>
            </a:xfrm>
          </p:grpSpPr>
          <p:sp>
            <p:nvSpPr>
              <p:cNvPr id="204" name="Oval 36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" name="AutoShape 37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2" name="Text Box 55"/>
            <p:cNvSpPr txBox="1">
              <a:spLocks noChangeArrowheads="1"/>
            </p:cNvSpPr>
            <p:nvPr/>
          </p:nvSpPr>
          <p:spPr bwMode="auto">
            <a:xfrm>
              <a:off x="5644359" y="4045592"/>
              <a:ext cx="41549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 dirty="0"/>
                <a:t># </a:t>
              </a:r>
              <a:r>
                <a:rPr lang="en-US" sz="800" dirty="0" smtClean="0"/>
                <a:t>640</a:t>
              </a:r>
              <a:endParaRPr lang="en-US" sz="800" dirty="0"/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6384134" y="1118242"/>
              <a:ext cx="184666" cy="4462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</p:grpSp>
      <p:grpSp>
        <p:nvGrpSpPr>
          <p:cNvPr id="210" name="Group 209"/>
          <p:cNvGrpSpPr/>
          <p:nvPr/>
        </p:nvGrpSpPr>
        <p:grpSpPr>
          <a:xfrm>
            <a:off x="6582039" y="6244088"/>
            <a:ext cx="3163888" cy="3651250"/>
            <a:chOff x="5644359" y="1089667"/>
            <a:chExt cx="3163888" cy="3651250"/>
          </a:xfrm>
        </p:grpSpPr>
        <p:sp>
          <p:nvSpPr>
            <p:cNvPr id="211" name="Rectangle 28"/>
            <p:cNvSpPr>
              <a:spLocks noChangeArrowheads="1"/>
            </p:cNvSpPr>
            <p:nvPr/>
          </p:nvSpPr>
          <p:spPr bwMode="auto">
            <a:xfrm>
              <a:off x="6809584" y="1638942"/>
              <a:ext cx="1279525" cy="1266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>
                <a:lnSpc>
                  <a:spcPct val="125000"/>
                </a:lnSpc>
              </a:pPr>
              <a:r>
                <a:rPr lang="en-US" sz="1200" b="1">
                  <a:latin typeface="Arial" charset="0"/>
                </a:rPr>
                <a:t>KEEP</a:t>
              </a:r>
              <a:endParaRPr lang="en-US" sz="900" b="1">
                <a:latin typeface="Arial" charset="0"/>
              </a:endParaRPr>
            </a:p>
            <a:p>
              <a:pPr algn="ctr" defTabSz="804863" eaLnBrk="0" hangingPunct="0">
                <a:lnSpc>
                  <a:spcPct val="125000"/>
                </a:lnSpc>
              </a:pPr>
              <a:r>
                <a:rPr lang="en-US" sz="1600" b="1">
                  <a:latin typeface="Arial" charset="0"/>
                </a:rPr>
                <a:t>ONE</a:t>
              </a:r>
              <a:endParaRPr lang="en-US" sz="1400" b="1">
                <a:latin typeface="Arial" charset="0"/>
              </a:endParaRPr>
            </a:p>
            <a:p>
              <a:pPr algn="ctr" defTabSz="804863" eaLnBrk="0" hangingPunct="0">
                <a:lnSpc>
                  <a:spcPct val="125000"/>
                </a:lnSpc>
              </a:pPr>
              <a:r>
                <a:rPr lang="en-US" sz="900" b="1">
                  <a:latin typeface="Arial" charset="0"/>
                </a:rPr>
                <a:t>SAFE DEPOSIT BOX</a:t>
              </a:r>
            </a:p>
            <a:p>
              <a:pPr algn="ctr" defTabSz="804863" eaLnBrk="0" hangingPunct="0">
                <a:lnSpc>
                  <a:spcPct val="125000"/>
                </a:lnSpc>
              </a:pPr>
              <a:r>
                <a:rPr lang="en-US" sz="1600" b="1">
                  <a:latin typeface="Arial" charset="0"/>
                </a:rPr>
                <a:t>KEY</a:t>
              </a:r>
              <a:endParaRPr lang="en-US" sz="1400" b="1">
                <a:latin typeface="Arial" charset="0"/>
              </a:endParaRPr>
            </a:p>
            <a:p>
              <a:pPr algn="ctr" defTabSz="804863" eaLnBrk="0" hangingPunct="0">
                <a:lnSpc>
                  <a:spcPct val="125000"/>
                </a:lnSpc>
              </a:pPr>
              <a:r>
                <a:rPr lang="en-US" sz="900" b="1">
                  <a:latin typeface="Arial" charset="0"/>
                </a:rPr>
                <a:t>IN THIS ENVELOPE</a:t>
              </a:r>
            </a:p>
          </p:txBody>
        </p:sp>
        <p:grpSp>
          <p:nvGrpSpPr>
            <p:cNvPr id="212" name="Group 29"/>
            <p:cNvGrpSpPr>
              <a:grpSpLocks/>
            </p:cNvGrpSpPr>
            <p:nvPr/>
          </p:nvGrpSpPr>
          <p:grpSpPr bwMode="auto">
            <a:xfrm>
              <a:off x="7092159" y="2969267"/>
              <a:ext cx="711200" cy="133350"/>
              <a:chOff x="3974" y="1640"/>
              <a:chExt cx="448" cy="84"/>
            </a:xfrm>
          </p:grpSpPr>
          <p:sp>
            <p:nvSpPr>
              <p:cNvPr id="221" name="AutoShape 30"/>
              <p:cNvSpPr>
                <a:spLocks noChangeArrowheads="1"/>
              </p:cNvSpPr>
              <p:nvPr/>
            </p:nvSpPr>
            <p:spPr bwMode="auto">
              <a:xfrm>
                <a:off x="3974" y="1640"/>
                <a:ext cx="84" cy="84"/>
              </a:xfrm>
              <a:prstGeom prst="star5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2" name="AutoShape 31"/>
              <p:cNvSpPr>
                <a:spLocks noChangeArrowheads="1"/>
              </p:cNvSpPr>
              <p:nvPr/>
            </p:nvSpPr>
            <p:spPr bwMode="auto">
              <a:xfrm>
                <a:off x="4338" y="1640"/>
                <a:ext cx="84" cy="84"/>
              </a:xfrm>
              <a:prstGeom prst="star5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3" name="Group 32"/>
            <p:cNvGrpSpPr>
              <a:grpSpLocks/>
            </p:cNvGrpSpPr>
            <p:nvPr/>
          </p:nvGrpSpPr>
          <p:grpSpPr bwMode="auto">
            <a:xfrm>
              <a:off x="8449472" y="4382142"/>
              <a:ext cx="358775" cy="358775"/>
              <a:chOff x="6336" y="3858"/>
              <a:chExt cx="226" cy="226"/>
            </a:xfrm>
          </p:grpSpPr>
          <p:sp>
            <p:nvSpPr>
              <p:cNvPr id="219" name="Oval 33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" name="AutoShape 34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4" name="Group 35"/>
            <p:cNvGrpSpPr>
              <a:grpSpLocks/>
            </p:cNvGrpSpPr>
            <p:nvPr/>
          </p:nvGrpSpPr>
          <p:grpSpPr bwMode="auto">
            <a:xfrm>
              <a:off x="6069809" y="1089667"/>
              <a:ext cx="358775" cy="358775"/>
              <a:chOff x="6336" y="3858"/>
              <a:chExt cx="226" cy="226"/>
            </a:xfrm>
          </p:grpSpPr>
          <p:sp>
            <p:nvSpPr>
              <p:cNvPr id="217" name="Oval 36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8" name="AutoShape 37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" name="Text Box 55"/>
            <p:cNvSpPr txBox="1">
              <a:spLocks noChangeArrowheads="1"/>
            </p:cNvSpPr>
            <p:nvPr/>
          </p:nvSpPr>
          <p:spPr bwMode="auto">
            <a:xfrm>
              <a:off x="5644359" y="4045592"/>
              <a:ext cx="41549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 dirty="0"/>
                <a:t># </a:t>
              </a:r>
              <a:r>
                <a:rPr lang="en-US" sz="800" dirty="0" smtClean="0"/>
                <a:t>640</a:t>
              </a:r>
              <a:endParaRPr lang="en-US" sz="800" dirty="0"/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6384134" y="1118242"/>
              <a:ext cx="184666" cy="4462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</p:grpSp>
      <p:grpSp>
        <p:nvGrpSpPr>
          <p:cNvPr id="223" name="Group 222"/>
          <p:cNvGrpSpPr/>
          <p:nvPr/>
        </p:nvGrpSpPr>
        <p:grpSpPr>
          <a:xfrm>
            <a:off x="1329527" y="6244088"/>
            <a:ext cx="3163888" cy="3651250"/>
            <a:chOff x="5644359" y="1089667"/>
            <a:chExt cx="3163888" cy="3651250"/>
          </a:xfrm>
        </p:grpSpPr>
        <p:sp>
          <p:nvSpPr>
            <p:cNvPr id="224" name="Rectangle 28"/>
            <p:cNvSpPr>
              <a:spLocks noChangeArrowheads="1"/>
            </p:cNvSpPr>
            <p:nvPr/>
          </p:nvSpPr>
          <p:spPr bwMode="auto">
            <a:xfrm>
              <a:off x="6809584" y="1638942"/>
              <a:ext cx="1279525" cy="1266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>
                <a:lnSpc>
                  <a:spcPct val="125000"/>
                </a:lnSpc>
              </a:pPr>
              <a:r>
                <a:rPr lang="en-US" sz="1200" b="1">
                  <a:latin typeface="Arial" charset="0"/>
                </a:rPr>
                <a:t>KEEP</a:t>
              </a:r>
              <a:endParaRPr lang="en-US" sz="900" b="1">
                <a:latin typeface="Arial" charset="0"/>
              </a:endParaRPr>
            </a:p>
            <a:p>
              <a:pPr algn="ctr" defTabSz="804863" eaLnBrk="0" hangingPunct="0">
                <a:lnSpc>
                  <a:spcPct val="125000"/>
                </a:lnSpc>
              </a:pPr>
              <a:r>
                <a:rPr lang="en-US" sz="1600" b="1">
                  <a:latin typeface="Arial" charset="0"/>
                </a:rPr>
                <a:t>ONE</a:t>
              </a:r>
              <a:endParaRPr lang="en-US" sz="1400" b="1">
                <a:latin typeface="Arial" charset="0"/>
              </a:endParaRPr>
            </a:p>
            <a:p>
              <a:pPr algn="ctr" defTabSz="804863" eaLnBrk="0" hangingPunct="0">
                <a:lnSpc>
                  <a:spcPct val="125000"/>
                </a:lnSpc>
              </a:pPr>
              <a:r>
                <a:rPr lang="en-US" sz="900" b="1">
                  <a:latin typeface="Arial" charset="0"/>
                </a:rPr>
                <a:t>SAFE DEPOSIT BOX</a:t>
              </a:r>
            </a:p>
            <a:p>
              <a:pPr algn="ctr" defTabSz="804863" eaLnBrk="0" hangingPunct="0">
                <a:lnSpc>
                  <a:spcPct val="125000"/>
                </a:lnSpc>
              </a:pPr>
              <a:r>
                <a:rPr lang="en-US" sz="1600" b="1">
                  <a:latin typeface="Arial" charset="0"/>
                </a:rPr>
                <a:t>KEY</a:t>
              </a:r>
              <a:endParaRPr lang="en-US" sz="1400" b="1">
                <a:latin typeface="Arial" charset="0"/>
              </a:endParaRPr>
            </a:p>
            <a:p>
              <a:pPr algn="ctr" defTabSz="804863" eaLnBrk="0" hangingPunct="0">
                <a:lnSpc>
                  <a:spcPct val="125000"/>
                </a:lnSpc>
              </a:pPr>
              <a:r>
                <a:rPr lang="en-US" sz="900" b="1">
                  <a:latin typeface="Arial" charset="0"/>
                </a:rPr>
                <a:t>IN THIS ENVELOPE</a:t>
              </a:r>
            </a:p>
          </p:txBody>
        </p:sp>
        <p:grpSp>
          <p:nvGrpSpPr>
            <p:cNvPr id="225" name="Group 29"/>
            <p:cNvGrpSpPr>
              <a:grpSpLocks/>
            </p:cNvGrpSpPr>
            <p:nvPr/>
          </p:nvGrpSpPr>
          <p:grpSpPr bwMode="auto">
            <a:xfrm>
              <a:off x="7092159" y="2969267"/>
              <a:ext cx="711200" cy="133350"/>
              <a:chOff x="3974" y="1640"/>
              <a:chExt cx="448" cy="84"/>
            </a:xfrm>
          </p:grpSpPr>
          <p:sp>
            <p:nvSpPr>
              <p:cNvPr id="234" name="AutoShape 30"/>
              <p:cNvSpPr>
                <a:spLocks noChangeArrowheads="1"/>
              </p:cNvSpPr>
              <p:nvPr/>
            </p:nvSpPr>
            <p:spPr bwMode="auto">
              <a:xfrm>
                <a:off x="3974" y="1640"/>
                <a:ext cx="84" cy="84"/>
              </a:xfrm>
              <a:prstGeom prst="star5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" name="AutoShape 31"/>
              <p:cNvSpPr>
                <a:spLocks noChangeArrowheads="1"/>
              </p:cNvSpPr>
              <p:nvPr/>
            </p:nvSpPr>
            <p:spPr bwMode="auto">
              <a:xfrm>
                <a:off x="4338" y="1640"/>
                <a:ext cx="84" cy="84"/>
              </a:xfrm>
              <a:prstGeom prst="star5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6" name="Group 32"/>
            <p:cNvGrpSpPr>
              <a:grpSpLocks/>
            </p:cNvGrpSpPr>
            <p:nvPr/>
          </p:nvGrpSpPr>
          <p:grpSpPr bwMode="auto">
            <a:xfrm>
              <a:off x="8449472" y="4382142"/>
              <a:ext cx="358775" cy="358775"/>
              <a:chOff x="6336" y="3858"/>
              <a:chExt cx="226" cy="226"/>
            </a:xfrm>
          </p:grpSpPr>
          <p:sp>
            <p:nvSpPr>
              <p:cNvPr id="232" name="Oval 33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" name="AutoShape 34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7" name="Group 35"/>
            <p:cNvGrpSpPr>
              <a:grpSpLocks/>
            </p:cNvGrpSpPr>
            <p:nvPr/>
          </p:nvGrpSpPr>
          <p:grpSpPr bwMode="auto">
            <a:xfrm>
              <a:off x="6069809" y="1089667"/>
              <a:ext cx="358775" cy="358775"/>
              <a:chOff x="6336" y="3858"/>
              <a:chExt cx="226" cy="226"/>
            </a:xfrm>
          </p:grpSpPr>
          <p:sp>
            <p:nvSpPr>
              <p:cNvPr id="230" name="Oval 36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1" name="AutoShape 37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8" name="Text Box 55"/>
            <p:cNvSpPr txBox="1">
              <a:spLocks noChangeArrowheads="1"/>
            </p:cNvSpPr>
            <p:nvPr/>
          </p:nvSpPr>
          <p:spPr bwMode="auto">
            <a:xfrm>
              <a:off x="5644359" y="4045592"/>
              <a:ext cx="41549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 dirty="0"/>
                <a:t># </a:t>
              </a:r>
              <a:r>
                <a:rPr lang="en-US" sz="800" dirty="0" smtClean="0"/>
                <a:t>640</a:t>
              </a:r>
              <a:endParaRPr lang="en-US" sz="800" dirty="0"/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6384134" y="1118242"/>
              <a:ext cx="184666" cy="4462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1555</TotalTime>
  <Words>44</Words>
  <Application>Microsoft Macintosh PowerPoint</Application>
  <PresentationFormat>Custom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40</cp:revision>
  <cp:lastPrinted>2012-03-30T19:55:18Z</cp:lastPrinted>
  <dcterms:created xsi:type="dcterms:W3CDTF">2012-03-21T20:17:12Z</dcterms:created>
  <dcterms:modified xsi:type="dcterms:W3CDTF">2012-03-30T19:56:37Z</dcterms:modified>
</cp:coreProperties>
</file>