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594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2200" y="-400"/>
      </p:cViewPr>
      <p:guideLst>
        <p:guide orient="horz" pos="1872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846369"/>
            <a:ext cx="8938260" cy="12740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3368040"/>
            <a:ext cx="7360920" cy="15189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7/3/13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9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7/3/13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5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8477" y="206375"/>
            <a:ext cx="2720182" cy="4394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4285" y="206375"/>
            <a:ext cx="7988935" cy="43944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7/3/13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7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7/3/13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59" y="3819316"/>
            <a:ext cx="8938260" cy="118046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59" y="2519152"/>
            <a:ext cx="8938260" cy="1300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7/3/13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4285" y="1202479"/>
            <a:ext cx="5354557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4100" y="1202479"/>
            <a:ext cx="5354559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7/3/13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9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1330431"/>
            <a:ext cx="4646216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" y="1884891"/>
            <a:ext cx="4646216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8" y="1330431"/>
            <a:ext cx="4648042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8" y="1884891"/>
            <a:ext cx="4648042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7/3/13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8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7/3/13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7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7/3/13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3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5" y="236643"/>
            <a:ext cx="3459559" cy="1007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236644"/>
            <a:ext cx="5878513" cy="507269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5" y="1243754"/>
            <a:ext cx="3459559" cy="4065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7/3/13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5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4160520"/>
            <a:ext cx="6309360" cy="49117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531072"/>
            <a:ext cx="6309360" cy="35661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4651693"/>
            <a:ext cx="6309360" cy="6975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7/3/13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8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8" name="Group 407"/>
          <p:cNvGrpSpPr>
            <a:grpSpLocks/>
          </p:cNvGrpSpPr>
          <p:nvPr userDrawn="1"/>
        </p:nvGrpSpPr>
        <p:grpSpPr bwMode="auto">
          <a:xfrm>
            <a:off x="4512142" y="5118602"/>
            <a:ext cx="358775" cy="358775"/>
            <a:chOff x="6336" y="3858"/>
            <a:chExt cx="226" cy="226"/>
          </a:xfrm>
        </p:grpSpPr>
        <p:sp>
          <p:nvSpPr>
            <p:cNvPr id="29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1" name="Group 410"/>
          <p:cNvGrpSpPr>
            <a:grpSpLocks/>
          </p:cNvGrpSpPr>
          <p:nvPr userDrawn="1"/>
        </p:nvGrpSpPr>
        <p:grpSpPr bwMode="auto">
          <a:xfrm>
            <a:off x="1814980" y="1384802"/>
            <a:ext cx="358775" cy="358775"/>
            <a:chOff x="6336" y="3858"/>
            <a:chExt cx="226" cy="226"/>
          </a:xfrm>
        </p:grpSpPr>
        <p:sp>
          <p:nvSpPr>
            <p:cNvPr id="32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3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4" name="Group 387"/>
          <p:cNvGrpSpPr>
            <a:grpSpLocks/>
          </p:cNvGrpSpPr>
          <p:nvPr userDrawn="1"/>
        </p:nvGrpSpPr>
        <p:grpSpPr bwMode="auto">
          <a:xfrm>
            <a:off x="9401949" y="5114014"/>
            <a:ext cx="358775" cy="358775"/>
            <a:chOff x="6336" y="3858"/>
            <a:chExt cx="226" cy="226"/>
          </a:xfrm>
        </p:grpSpPr>
        <p:sp>
          <p:nvSpPr>
            <p:cNvPr id="35" name="Oval 38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38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390"/>
          <p:cNvGrpSpPr>
            <a:grpSpLocks/>
          </p:cNvGrpSpPr>
          <p:nvPr userDrawn="1"/>
        </p:nvGrpSpPr>
        <p:grpSpPr bwMode="auto">
          <a:xfrm>
            <a:off x="6704787" y="1380214"/>
            <a:ext cx="358775" cy="358775"/>
            <a:chOff x="6336" y="3858"/>
            <a:chExt cx="226" cy="226"/>
          </a:xfrm>
        </p:grpSpPr>
        <p:sp>
          <p:nvSpPr>
            <p:cNvPr id="38" name="Oval 39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39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732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2"/>
          <p:cNvGrpSpPr>
            <a:grpSpLocks/>
          </p:cNvGrpSpPr>
          <p:nvPr/>
        </p:nvGrpSpPr>
        <p:grpSpPr bwMode="auto">
          <a:xfrm rot="10800000">
            <a:off x="10272668" y="-200651"/>
            <a:ext cx="467813" cy="407727"/>
            <a:chOff x="4202" y="4233"/>
            <a:chExt cx="981" cy="303"/>
          </a:xfrm>
        </p:grpSpPr>
        <p:sp>
          <p:nvSpPr>
            <p:cNvPr id="35" name="Line 206"/>
            <p:cNvSpPr>
              <a:spLocks noChangeShapeType="1"/>
            </p:cNvSpPr>
            <p:nvPr/>
          </p:nvSpPr>
          <p:spPr bwMode="auto">
            <a:xfrm>
              <a:off x="4202" y="4233"/>
              <a:ext cx="9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207"/>
            <p:cNvSpPr>
              <a:spLocks noChangeShapeType="1"/>
            </p:cNvSpPr>
            <p:nvPr/>
          </p:nvSpPr>
          <p:spPr bwMode="auto">
            <a:xfrm rot="5400000">
              <a:off x="5028" y="4386"/>
              <a:ext cx="3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" name="Group 426"/>
          <p:cNvGrpSpPr>
            <a:grpSpLocks/>
          </p:cNvGrpSpPr>
          <p:nvPr/>
        </p:nvGrpSpPr>
        <p:grpSpPr bwMode="auto">
          <a:xfrm>
            <a:off x="4510207" y="5116917"/>
            <a:ext cx="358775" cy="358775"/>
            <a:chOff x="6336" y="3858"/>
            <a:chExt cx="226" cy="226"/>
          </a:xfrm>
        </p:grpSpPr>
        <p:sp>
          <p:nvSpPr>
            <p:cNvPr id="61" name="Oval 427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AutoShape 428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" name="Group 407"/>
          <p:cNvGrpSpPr>
            <a:grpSpLocks/>
          </p:cNvGrpSpPr>
          <p:nvPr/>
        </p:nvGrpSpPr>
        <p:grpSpPr bwMode="auto">
          <a:xfrm>
            <a:off x="4512588" y="5114483"/>
            <a:ext cx="358775" cy="358775"/>
            <a:chOff x="6336" y="3858"/>
            <a:chExt cx="226" cy="226"/>
          </a:xfrm>
        </p:grpSpPr>
        <p:sp>
          <p:nvSpPr>
            <p:cNvPr id="100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1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02" name="Group 410"/>
          <p:cNvGrpSpPr>
            <a:grpSpLocks/>
          </p:cNvGrpSpPr>
          <p:nvPr/>
        </p:nvGrpSpPr>
        <p:grpSpPr bwMode="auto">
          <a:xfrm>
            <a:off x="1815426" y="1380683"/>
            <a:ext cx="358775" cy="358775"/>
            <a:chOff x="6336" y="3858"/>
            <a:chExt cx="226" cy="226"/>
          </a:xfrm>
        </p:grpSpPr>
        <p:sp>
          <p:nvSpPr>
            <p:cNvPr id="103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4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315363" y="-679892"/>
            <a:ext cx="11397549" cy="6996113"/>
            <a:chOff x="1315363" y="-679892"/>
            <a:chExt cx="11397549" cy="6996113"/>
          </a:xfrm>
        </p:grpSpPr>
        <p:grpSp>
          <p:nvGrpSpPr>
            <p:cNvPr id="82" name="Group 337"/>
            <p:cNvGrpSpPr>
              <a:grpSpLocks/>
            </p:cNvGrpSpPr>
            <p:nvPr/>
          </p:nvGrpSpPr>
          <p:grpSpPr bwMode="auto">
            <a:xfrm>
              <a:off x="1315363" y="-676717"/>
              <a:ext cx="6513513" cy="6992938"/>
              <a:chOff x="1224" y="844"/>
              <a:chExt cx="4103" cy="4405"/>
            </a:xfrm>
          </p:grpSpPr>
          <p:grpSp>
            <p:nvGrpSpPr>
              <p:cNvPr id="83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86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87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8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9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0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1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2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3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4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5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6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7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8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4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5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5" name="Group 337"/>
            <p:cNvGrpSpPr>
              <a:grpSpLocks/>
            </p:cNvGrpSpPr>
            <p:nvPr/>
          </p:nvGrpSpPr>
          <p:grpSpPr bwMode="auto">
            <a:xfrm>
              <a:off x="6199399" y="-679892"/>
              <a:ext cx="6513513" cy="6992938"/>
              <a:chOff x="1224" y="844"/>
              <a:chExt cx="4103" cy="4405"/>
            </a:xfrm>
          </p:grpSpPr>
          <p:grpSp>
            <p:nvGrpSpPr>
              <p:cNvPr id="106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109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110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1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2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3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4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5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6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7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8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9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0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1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07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8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122" name="Group 407"/>
          <p:cNvGrpSpPr>
            <a:grpSpLocks/>
          </p:cNvGrpSpPr>
          <p:nvPr/>
        </p:nvGrpSpPr>
        <p:grpSpPr bwMode="auto">
          <a:xfrm>
            <a:off x="9396624" y="5111308"/>
            <a:ext cx="358775" cy="358775"/>
            <a:chOff x="6336" y="3858"/>
            <a:chExt cx="226" cy="226"/>
          </a:xfrm>
        </p:grpSpPr>
        <p:sp>
          <p:nvSpPr>
            <p:cNvPr id="123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4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5" name="Group 410"/>
          <p:cNvGrpSpPr>
            <a:grpSpLocks/>
          </p:cNvGrpSpPr>
          <p:nvPr/>
        </p:nvGrpSpPr>
        <p:grpSpPr bwMode="auto">
          <a:xfrm>
            <a:off x="6699462" y="1377508"/>
            <a:ext cx="358775" cy="358775"/>
            <a:chOff x="6336" y="3858"/>
            <a:chExt cx="226" cy="226"/>
          </a:xfrm>
        </p:grpSpPr>
        <p:sp>
          <p:nvSpPr>
            <p:cNvPr id="126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7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pic>
        <p:nvPicPr>
          <p:cNvPr id="4" name="Picture 3" descr="1907 Interlock Ring Artwork-outlin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151" y="1427812"/>
            <a:ext cx="2069627" cy="3596700"/>
          </a:xfrm>
          <a:prstGeom prst="rect">
            <a:avLst/>
          </a:prstGeom>
        </p:spPr>
      </p:pic>
      <p:pic>
        <p:nvPicPr>
          <p:cNvPr id="57" name="Picture 56" descr="1907 Interlock Ring Artwork-outlin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585" y="1427812"/>
            <a:ext cx="2069627" cy="359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758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14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16</cp:revision>
  <cp:lastPrinted>2013-03-07T19:02:25Z</cp:lastPrinted>
  <dcterms:created xsi:type="dcterms:W3CDTF">2012-03-30T14:34:25Z</dcterms:created>
  <dcterms:modified xsi:type="dcterms:W3CDTF">2013-07-03T19:55:52Z</dcterms:modified>
</cp:coreProperties>
</file>