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200" y="-400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7/3/13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426"/>
          <p:cNvGrpSpPr>
            <a:grpSpLocks/>
          </p:cNvGrpSpPr>
          <p:nvPr/>
        </p:nvGrpSpPr>
        <p:grpSpPr bwMode="auto">
          <a:xfrm>
            <a:off x="4510207" y="5116917"/>
            <a:ext cx="358775" cy="358775"/>
            <a:chOff x="6336" y="3858"/>
            <a:chExt cx="226" cy="226"/>
          </a:xfrm>
        </p:grpSpPr>
        <p:sp>
          <p:nvSpPr>
            <p:cNvPr id="61" name="Oval 42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42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407"/>
          <p:cNvGrpSpPr>
            <a:grpSpLocks/>
          </p:cNvGrpSpPr>
          <p:nvPr/>
        </p:nvGrpSpPr>
        <p:grpSpPr bwMode="auto">
          <a:xfrm>
            <a:off x="4512588" y="5114483"/>
            <a:ext cx="358775" cy="358775"/>
            <a:chOff x="6336" y="3858"/>
            <a:chExt cx="226" cy="226"/>
          </a:xfrm>
        </p:grpSpPr>
        <p:sp>
          <p:nvSpPr>
            <p:cNvPr id="100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" name="Group 410"/>
          <p:cNvGrpSpPr>
            <a:grpSpLocks/>
          </p:cNvGrpSpPr>
          <p:nvPr/>
        </p:nvGrpSpPr>
        <p:grpSpPr bwMode="auto">
          <a:xfrm>
            <a:off x="1815426" y="1380683"/>
            <a:ext cx="358775" cy="358775"/>
            <a:chOff x="6336" y="3858"/>
            <a:chExt cx="226" cy="226"/>
          </a:xfrm>
        </p:grpSpPr>
        <p:sp>
          <p:nvSpPr>
            <p:cNvPr id="103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22" name="Group 407"/>
          <p:cNvGrpSpPr>
            <a:grpSpLocks/>
          </p:cNvGrpSpPr>
          <p:nvPr/>
        </p:nvGrpSpPr>
        <p:grpSpPr bwMode="auto">
          <a:xfrm>
            <a:off x="9396624" y="5111308"/>
            <a:ext cx="358775" cy="358775"/>
            <a:chOff x="6336" y="3858"/>
            <a:chExt cx="226" cy="226"/>
          </a:xfrm>
        </p:grpSpPr>
        <p:sp>
          <p:nvSpPr>
            <p:cNvPr id="123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5" name="Group 410"/>
          <p:cNvGrpSpPr>
            <a:grpSpLocks/>
          </p:cNvGrpSpPr>
          <p:nvPr/>
        </p:nvGrpSpPr>
        <p:grpSpPr bwMode="auto">
          <a:xfrm>
            <a:off x="6699462" y="1377508"/>
            <a:ext cx="358775" cy="358775"/>
            <a:chOff x="6336" y="3858"/>
            <a:chExt cx="226" cy="226"/>
          </a:xfrm>
        </p:grpSpPr>
        <p:sp>
          <p:nvSpPr>
            <p:cNvPr id="126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pic>
        <p:nvPicPr>
          <p:cNvPr id="4" name="Picture 3" descr="1907 Interlock Ring Artwork-outlin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151" y="1427812"/>
            <a:ext cx="2069627" cy="3596700"/>
          </a:xfrm>
          <a:prstGeom prst="rect">
            <a:avLst/>
          </a:prstGeom>
        </p:spPr>
      </p:pic>
      <p:pic>
        <p:nvPicPr>
          <p:cNvPr id="57" name="Picture 56" descr="1907 Interlock Ring Artwork-outlin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585" y="1427812"/>
            <a:ext cx="2069627" cy="359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16</cp:revision>
  <cp:lastPrinted>2013-03-07T19:02:25Z</cp:lastPrinted>
  <dcterms:created xsi:type="dcterms:W3CDTF">2012-03-30T14:34:25Z</dcterms:created>
  <dcterms:modified xsi:type="dcterms:W3CDTF">2013-07-03T19:55:52Z</dcterms:modified>
</cp:coreProperties>
</file>