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6" name="Group 5"/>
          <p:cNvGrpSpPr/>
          <p:nvPr/>
        </p:nvGrpSpPr>
        <p:grpSpPr>
          <a:xfrm>
            <a:off x="6712214" y="1556345"/>
            <a:ext cx="2582101" cy="3145036"/>
            <a:chOff x="6712214" y="1556345"/>
            <a:chExt cx="2582101" cy="3145036"/>
          </a:xfrm>
        </p:grpSpPr>
        <p:sp>
          <p:nvSpPr>
            <p:cNvPr id="65" name="Rectangle 294"/>
            <p:cNvSpPr>
              <a:spLocks noChangeArrowheads="1"/>
            </p:cNvSpPr>
            <p:nvPr/>
          </p:nvSpPr>
          <p:spPr bwMode="auto">
            <a:xfrm rot="10800000">
              <a:off x="7486121" y="443468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American Solutions for Business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KW-B     Key Wallet</a:t>
              </a:r>
            </a:p>
          </p:txBody>
        </p:sp>
        <p:sp>
          <p:nvSpPr>
            <p:cNvPr id="67" name="Text Box 313"/>
            <p:cNvSpPr txBox="1">
              <a:spLocks noChangeArrowheads="1"/>
            </p:cNvSpPr>
            <p:nvPr/>
          </p:nvSpPr>
          <p:spPr bwMode="auto">
            <a:xfrm>
              <a:off x="6712214" y="4016375"/>
              <a:ext cx="519113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522</a:t>
              </a:r>
            </a:p>
          </p:txBody>
        </p:sp>
        <p:pic>
          <p:nvPicPr>
            <p:cNvPr id="5" name="Picture 4" descr="Carolina Premier Bank FSI PO 97550-176-1 - 2014-03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484" y="1556345"/>
              <a:ext cx="1828831" cy="2743246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1457292" y="1556345"/>
            <a:ext cx="2582101" cy="3145036"/>
            <a:chOff x="6712214" y="1556345"/>
            <a:chExt cx="2582101" cy="3145036"/>
          </a:xfrm>
        </p:grpSpPr>
        <p:sp>
          <p:nvSpPr>
            <p:cNvPr id="71" name="Rectangle 294"/>
            <p:cNvSpPr>
              <a:spLocks noChangeArrowheads="1"/>
            </p:cNvSpPr>
            <p:nvPr/>
          </p:nvSpPr>
          <p:spPr bwMode="auto">
            <a:xfrm rot="10800000">
              <a:off x="7486121" y="443468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American Solutions for Business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KW-B     Key Wallet</a:t>
              </a:r>
            </a:p>
          </p:txBody>
        </p:sp>
        <p:sp>
          <p:nvSpPr>
            <p:cNvPr id="72" name="Text Box 313"/>
            <p:cNvSpPr txBox="1">
              <a:spLocks noChangeArrowheads="1"/>
            </p:cNvSpPr>
            <p:nvPr/>
          </p:nvSpPr>
          <p:spPr bwMode="auto">
            <a:xfrm>
              <a:off x="6712214" y="4016375"/>
              <a:ext cx="519113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522</a:t>
              </a:r>
            </a:p>
          </p:txBody>
        </p:sp>
        <p:pic>
          <p:nvPicPr>
            <p:cNvPr id="73" name="Picture 72" descr="Carolina Premier Bank FSI PO 97550-176-1 - 2014-03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484" y="1556345"/>
              <a:ext cx="1828831" cy="2743246"/>
            </a:xfrm>
            <a:prstGeom prst="rect">
              <a:avLst/>
            </a:prstGeom>
          </p:spPr>
        </p:pic>
      </p:grpSp>
      <p:grpSp>
        <p:nvGrpSpPr>
          <p:cNvPr id="74" name="Group 73"/>
          <p:cNvGrpSpPr/>
          <p:nvPr/>
        </p:nvGrpSpPr>
        <p:grpSpPr>
          <a:xfrm>
            <a:off x="6720120" y="6712401"/>
            <a:ext cx="2582101" cy="3145036"/>
            <a:chOff x="6712214" y="1556345"/>
            <a:chExt cx="2582101" cy="3145036"/>
          </a:xfrm>
        </p:grpSpPr>
        <p:sp>
          <p:nvSpPr>
            <p:cNvPr id="75" name="Rectangle 294"/>
            <p:cNvSpPr>
              <a:spLocks noChangeArrowheads="1"/>
            </p:cNvSpPr>
            <p:nvPr/>
          </p:nvSpPr>
          <p:spPr bwMode="auto">
            <a:xfrm rot="10800000">
              <a:off x="7486121" y="443468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American Solutions for Business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KW-B     Key Wallet</a:t>
              </a:r>
            </a:p>
          </p:txBody>
        </p:sp>
        <p:sp>
          <p:nvSpPr>
            <p:cNvPr id="76" name="Text Box 313"/>
            <p:cNvSpPr txBox="1">
              <a:spLocks noChangeArrowheads="1"/>
            </p:cNvSpPr>
            <p:nvPr/>
          </p:nvSpPr>
          <p:spPr bwMode="auto">
            <a:xfrm>
              <a:off x="6712214" y="4016375"/>
              <a:ext cx="519113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522</a:t>
              </a:r>
            </a:p>
          </p:txBody>
        </p:sp>
        <p:pic>
          <p:nvPicPr>
            <p:cNvPr id="77" name="Picture 76" descr="Carolina Premier Bank FSI PO 97550-176-1 - 2014-03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484" y="1556345"/>
              <a:ext cx="1828831" cy="2743246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1465198" y="6712401"/>
            <a:ext cx="2582101" cy="3145036"/>
            <a:chOff x="6712214" y="1556345"/>
            <a:chExt cx="2582101" cy="3145036"/>
          </a:xfrm>
        </p:grpSpPr>
        <p:sp>
          <p:nvSpPr>
            <p:cNvPr id="79" name="Rectangle 294"/>
            <p:cNvSpPr>
              <a:spLocks noChangeArrowheads="1"/>
            </p:cNvSpPr>
            <p:nvPr/>
          </p:nvSpPr>
          <p:spPr bwMode="auto">
            <a:xfrm rot="10800000">
              <a:off x="7486121" y="443468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American Solutions for Business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KW-B     Key Wallet</a:t>
              </a:r>
            </a:p>
          </p:txBody>
        </p:sp>
        <p:sp>
          <p:nvSpPr>
            <p:cNvPr id="80" name="Text Box 313"/>
            <p:cNvSpPr txBox="1">
              <a:spLocks noChangeArrowheads="1"/>
            </p:cNvSpPr>
            <p:nvPr/>
          </p:nvSpPr>
          <p:spPr bwMode="auto">
            <a:xfrm>
              <a:off x="6712214" y="4016375"/>
              <a:ext cx="519113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522</a:t>
              </a:r>
            </a:p>
          </p:txBody>
        </p:sp>
        <p:pic>
          <p:nvPicPr>
            <p:cNvPr id="81" name="Picture 80" descr="Carolina Premier Bank FSI PO 97550-176-1 - 2014-03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484" y="1556345"/>
              <a:ext cx="1828831" cy="27432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44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2012-06-12T15:01:15Z</cp:lastPrinted>
  <dcterms:created xsi:type="dcterms:W3CDTF">2012-03-21T20:17:12Z</dcterms:created>
  <dcterms:modified xsi:type="dcterms:W3CDTF">2014-04-23T17:23:56Z</dcterms:modified>
</cp:coreProperties>
</file>