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848" y="1904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1592264" y="1096016"/>
            <a:ext cx="2738438" cy="3651250"/>
            <a:chOff x="1597025" y="950439"/>
            <a:chExt cx="2738438" cy="3651250"/>
          </a:xfrm>
        </p:grpSpPr>
        <p:sp>
          <p:nvSpPr>
            <p:cNvPr id="7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1609725" y="6220397"/>
            <a:ext cx="2738438" cy="3651250"/>
            <a:chOff x="1597025" y="950439"/>
            <a:chExt cx="2738438" cy="3651250"/>
          </a:xfrm>
        </p:grpSpPr>
        <p:sp>
          <p:nvSpPr>
            <p:cNvPr id="9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6" name="Rectangle 294"/>
          <p:cNvSpPr>
            <a:spLocks noChangeArrowheads="1"/>
          </p:cNvSpPr>
          <p:nvPr/>
        </p:nvSpPr>
        <p:spPr bwMode="auto">
          <a:xfrm rot="10800000">
            <a:off x="6539709" y="4413892"/>
            <a:ext cx="17970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>
                <a:latin typeface="Arial" charset="0"/>
              </a:rPr>
              <a:t>Greenleys Corp</a:t>
            </a:r>
          </a:p>
          <a:p>
            <a:pPr algn="ctr" defTabSz="804863" eaLnBrk="0" hangingPunct="0"/>
            <a:r>
              <a:rPr lang="en-US" sz="600">
                <a:latin typeface="Arial" charset="0"/>
              </a:rPr>
              <a:t>Sigourney, IA 52591</a:t>
            </a:r>
          </a:p>
        </p:txBody>
      </p:sp>
      <p:sp>
        <p:nvSpPr>
          <p:cNvPr id="117" name="Rectangle 327"/>
          <p:cNvSpPr>
            <a:spLocks noChangeArrowheads="1"/>
          </p:cNvSpPr>
          <p:nvPr/>
        </p:nvSpPr>
        <p:spPr bwMode="auto">
          <a:xfrm>
            <a:off x="6528597" y="2294579"/>
            <a:ext cx="181768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ja-JP" altLang="en-US" sz="900" b="1">
                <a:latin typeface="Arial"/>
              </a:rPr>
              <a:t>“</a:t>
            </a:r>
            <a:r>
              <a:rPr lang="en-US" sz="900" b="1">
                <a:latin typeface="Arial" charset="0"/>
              </a:rPr>
              <a:t>PROTECT YOUR PRIVACY</a:t>
            </a:r>
            <a:r>
              <a:rPr lang="ja-JP" altLang="en-US" sz="900" b="1">
                <a:latin typeface="Arial"/>
              </a:rPr>
              <a:t>”</a:t>
            </a:r>
            <a:endParaRPr lang="en-US" sz="900" b="1">
              <a:latin typeface="Arial" charset="0"/>
            </a:endParaRP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Please DO NOT write your</a:t>
            </a: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name, box number or vault</a:t>
            </a: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location on this envelope.</a:t>
            </a:r>
            <a:endParaRPr lang="en-US" sz="800">
              <a:latin typeface="Arial" charset="0"/>
            </a:endParaRPr>
          </a:p>
        </p:txBody>
      </p:sp>
      <p:sp>
        <p:nvSpPr>
          <p:cNvPr id="118" name="Text Box 328"/>
          <p:cNvSpPr txBox="1">
            <a:spLocks noChangeArrowheads="1"/>
          </p:cNvSpPr>
          <p:nvPr/>
        </p:nvSpPr>
        <p:spPr bwMode="auto">
          <a:xfrm>
            <a:off x="5550697" y="4012254"/>
            <a:ext cx="4127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437</a:t>
            </a:r>
          </a:p>
        </p:txBody>
      </p:sp>
      <p:grpSp>
        <p:nvGrpSpPr>
          <p:cNvPr id="119" name="Group 118"/>
          <p:cNvGrpSpPr/>
          <p:nvPr/>
        </p:nvGrpSpPr>
        <p:grpSpPr>
          <a:xfrm>
            <a:off x="1591471" y="1096016"/>
            <a:ext cx="2738438" cy="3651250"/>
            <a:chOff x="1597025" y="950439"/>
            <a:chExt cx="2738438" cy="3651250"/>
          </a:xfrm>
        </p:grpSpPr>
        <p:sp>
          <p:nvSpPr>
            <p:cNvPr id="12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24" name="Rectangle 294"/>
          <p:cNvSpPr>
            <a:spLocks noChangeArrowheads="1"/>
          </p:cNvSpPr>
          <p:nvPr/>
        </p:nvSpPr>
        <p:spPr bwMode="auto">
          <a:xfrm rot="10800000">
            <a:off x="2056610" y="4413892"/>
            <a:ext cx="17970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>
                <a:latin typeface="Arial" charset="0"/>
              </a:rPr>
              <a:t>Greenleys Corp</a:t>
            </a:r>
          </a:p>
          <a:p>
            <a:pPr algn="ctr" defTabSz="804863" eaLnBrk="0" hangingPunct="0"/>
            <a:r>
              <a:rPr lang="en-US" sz="600">
                <a:latin typeface="Arial" charset="0"/>
              </a:rPr>
              <a:t>Sigourney, IA 52591</a:t>
            </a:r>
          </a:p>
        </p:txBody>
      </p:sp>
      <p:sp>
        <p:nvSpPr>
          <p:cNvPr id="125" name="Rectangle 327"/>
          <p:cNvSpPr>
            <a:spLocks noChangeArrowheads="1"/>
          </p:cNvSpPr>
          <p:nvPr/>
        </p:nvSpPr>
        <p:spPr bwMode="auto">
          <a:xfrm>
            <a:off x="2045498" y="2294579"/>
            <a:ext cx="181768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ja-JP" altLang="en-US" sz="900" b="1">
                <a:latin typeface="Arial"/>
              </a:rPr>
              <a:t>“</a:t>
            </a:r>
            <a:r>
              <a:rPr lang="en-US" sz="900" b="1">
                <a:latin typeface="Arial" charset="0"/>
              </a:rPr>
              <a:t>PROTECT YOUR PRIVACY</a:t>
            </a:r>
            <a:r>
              <a:rPr lang="ja-JP" altLang="en-US" sz="900" b="1">
                <a:latin typeface="Arial"/>
              </a:rPr>
              <a:t>”</a:t>
            </a:r>
            <a:endParaRPr lang="en-US" sz="900" b="1">
              <a:latin typeface="Arial" charset="0"/>
            </a:endParaRP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Please DO NOT write your</a:t>
            </a: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name, box number or vault</a:t>
            </a: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location on this envelope.</a:t>
            </a:r>
            <a:endParaRPr lang="en-US" sz="800">
              <a:latin typeface="Arial" charset="0"/>
            </a:endParaRPr>
          </a:p>
        </p:txBody>
      </p:sp>
      <p:sp>
        <p:nvSpPr>
          <p:cNvPr id="126" name="Text Box 328"/>
          <p:cNvSpPr txBox="1">
            <a:spLocks noChangeArrowheads="1"/>
          </p:cNvSpPr>
          <p:nvPr/>
        </p:nvSpPr>
        <p:spPr bwMode="auto">
          <a:xfrm>
            <a:off x="1067598" y="4012254"/>
            <a:ext cx="4127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437</a:t>
            </a:r>
          </a:p>
        </p:txBody>
      </p:sp>
      <p:grpSp>
        <p:nvGrpSpPr>
          <p:cNvPr id="127" name="Group 126"/>
          <p:cNvGrpSpPr/>
          <p:nvPr/>
        </p:nvGrpSpPr>
        <p:grpSpPr>
          <a:xfrm>
            <a:off x="6092034" y="6220397"/>
            <a:ext cx="2738438" cy="3651250"/>
            <a:chOff x="1597025" y="950439"/>
            <a:chExt cx="2738438" cy="3651250"/>
          </a:xfrm>
        </p:grpSpPr>
        <p:sp>
          <p:nvSpPr>
            <p:cNvPr id="12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1609728" y="6220397"/>
            <a:ext cx="2738438" cy="3651250"/>
            <a:chOff x="1597025" y="950439"/>
            <a:chExt cx="2738438" cy="3651250"/>
          </a:xfrm>
        </p:grpSpPr>
        <p:sp>
          <p:nvSpPr>
            <p:cNvPr id="13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37" name="Rectangle 294"/>
          <p:cNvSpPr>
            <a:spLocks noChangeArrowheads="1"/>
          </p:cNvSpPr>
          <p:nvPr/>
        </p:nvSpPr>
        <p:spPr bwMode="auto">
          <a:xfrm rot="10800000">
            <a:off x="6557173" y="9538273"/>
            <a:ext cx="17970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>
                <a:latin typeface="Arial" charset="0"/>
              </a:rPr>
              <a:t>Greenleys Corp</a:t>
            </a:r>
          </a:p>
          <a:p>
            <a:pPr algn="ctr" defTabSz="804863" eaLnBrk="0" hangingPunct="0"/>
            <a:r>
              <a:rPr lang="en-US" sz="600">
                <a:latin typeface="Arial" charset="0"/>
              </a:rPr>
              <a:t>Sigourney, IA 52591</a:t>
            </a:r>
          </a:p>
        </p:txBody>
      </p:sp>
      <p:sp>
        <p:nvSpPr>
          <p:cNvPr id="138" name="Rectangle 327"/>
          <p:cNvSpPr>
            <a:spLocks noChangeArrowheads="1"/>
          </p:cNvSpPr>
          <p:nvPr/>
        </p:nvSpPr>
        <p:spPr bwMode="auto">
          <a:xfrm>
            <a:off x="6546061" y="7418960"/>
            <a:ext cx="181768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ja-JP" altLang="en-US" sz="900" b="1">
                <a:latin typeface="Arial"/>
              </a:rPr>
              <a:t>“</a:t>
            </a:r>
            <a:r>
              <a:rPr lang="en-US" sz="900" b="1">
                <a:latin typeface="Arial" charset="0"/>
              </a:rPr>
              <a:t>PROTECT YOUR PRIVACY</a:t>
            </a:r>
            <a:r>
              <a:rPr lang="ja-JP" altLang="en-US" sz="900" b="1">
                <a:latin typeface="Arial"/>
              </a:rPr>
              <a:t>”</a:t>
            </a:r>
            <a:endParaRPr lang="en-US" sz="900" b="1">
              <a:latin typeface="Arial" charset="0"/>
            </a:endParaRP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Please DO NOT write your</a:t>
            </a: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name, box number or vault</a:t>
            </a: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location on this envelope.</a:t>
            </a:r>
            <a:endParaRPr lang="en-US" sz="800">
              <a:latin typeface="Arial" charset="0"/>
            </a:endParaRPr>
          </a:p>
        </p:txBody>
      </p:sp>
      <p:sp>
        <p:nvSpPr>
          <p:cNvPr id="139" name="Text Box 328"/>
          <p:cNvSpPr txBox="1">
            <a:spLocks noChangeArrowheads="1"/>
          </p:cNvSpPr>
          <p:nvPr/>
        </p:nvSpPr>
        <p:spPr bwMode="auto">
          <a:xfrm>
            <a:off x="5568161" y="9136635"/>
            <a:ext cx="4127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437</a:t>
            </a:r>
          </a:p>
        </p:txBody>
      </p:sp>
      <p:grpSp>
        <p:nvGrpSpPr>
          <p:cNvPr id="140" name="Group 139"/>
          <p:cNvGrpSpPr/>
          <p:nvPr/>
        </p:nvGrpSpPr>
        <p:grpSpPr>
          <a:xfrm>
            <a:off x="1608935" y="6220397"/>
            <a:ext cx="2738438" cy="3651250"/>
            <a:chOff x="1597025" y="950439"/>
            <a:chExt cx="2738438" cy="3651250"/>
          </a:xfrm>
        </p:grpSpPr>
        <p:sp>
          <p:nvSpPr>
            <p:cNvPr id="141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2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45" name="Rectangle 294"/>
          <p:cNvSpPr>
            <a:spLocks noChangeArrowheads="1"/>
          </p:cNvSpPr>
          <p:nvPr/>
        </p:nvSpPr>
        <p:spPr bwMode="auto">
          <a:xfrm rot="10800000">
            <a:off x="2074074" y="9538273"/>
            <a:ext cx="17970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>
                <a:latin typeface="Arial" charset="0"/>
              </a:rPr>
              <a:t>Greenleys Corp</a:t>
            </a:r>
          </a:p>
          <a:p>
            <a:pPr algn="ctr" defTabSz="804863" eaLnBrk="0" hangingPunct="0"/>
            <a:r>
              <a:rPr lang="en-US" sz="600">
                <a:latin typeface="Arial" charset="0"/>
              </a:rPr>
              <a:t>Sigourney, IA 52591</a:t>
            </a:r>
          </a:p>
        </p:txBody>
      </p:sp>
      <p:sp>
        <p:nvSpPr>
          <p:cNvPr id="146" name="Rectangle 327"/>
          <p:cNvSpPr>
            <a:spLocks noChangeArrowheads="1"/>
          </p:cNvSpPr>
          <p:nvPr/>
        </p:nvSpPr>
        <p:spPr bwMode="auto">
          <a:xfrm>
            <a:off x="2062962" y="7418960"/>
            <a:ext cx="181768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ja-JP" altLang="en-US" sz="900" b="1">
                <a:latin typeface="Arial"/>
              </a:rPr>
              <a:t>“</a:t>
            </a:r>
            <a:r>
              <a:rPr lang="en-US" sz="900" b="1">
                <a:latin typeface="Arial" charset="0"/>
              </a:rPr>
              <a:t>PROTECT YOUR PRIVACY</a:t>
            </a:r>
            <a:r>
              <a:rPr lang="ja-JP" altLang="en-US" sz="900" b="1">
                <a:latin typeface="Arial"/>
              </a:rPr>
              <a:t>”</a:t>
            </a:r>
            <a:endParaRPr lang="en-US" sz="900" b="1">
              <a:latin typeface="Arial" charset="0"/>
            </a:endParaRP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Please DO NOT write your</a:t>
            </a: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name, box number or vault</a:t>
            </a:r>
          </a:p>
          <a:p>
            <a:pPr algn="ctr" defTabSz="804863" eaLnBrk="0" hangingPunct="0"/>
            <a:r>
              <a:rPr lang="en-US" sz="900" b="1">
                <a:latin typeface="Arial" charset="0"/>
              </a:rPr>
              <a:t>location on this envelope.</a:t>
            </a:r>
            <a:endParaRPr lang="en-US" sz="800">
              <a:latin typeface="Arial" charset="0"/>
            </a:endParaRPr>
          </a:p>
        </p:txBody>
      </p:sp>
      <p:sp>
        <p:nvSpPr>
          <p:cNvPr id="147" name="Text Box 328"/>
          <p:cNvSpPr txBox="1">
            <a:spLocks noChangeArrowheads="1"/>
          </p:cNvSpPr>
          <p:nvPr/>
        </p:nvSpPr>
        <p:spPr bwMode="auto">
          <a:xfrm>
            <a:off x="1085062" y="9136635"/>
            <a:ext cx="4127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437</a:t>
            </a:r>
          </a:p>
        </p:txBody>
      </p: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116</Words>
  <Application>Microsoft Macintosh PowerPoint</Application>
  <PresentationFormat>Custom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29</cp:revision>
  <cp:lastPrinted>2012-04-02T12:23:36Z</cp:lastPrinted>
  <dcterms:created xsi:type="dcterms:W3CDTF">2012-03-21T20:17:12Z</dcterms:created>
  <dcterms:modified xsi:type="dcterms:W3CDTF">2012-04-02T12:26:13Z</dcterms:modified>
</cp:coreProperties>
</file>