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96" y="92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6676069" y="1551629"/>
            <a:ext cx="2630057" cy="3174545"/>
            <a:chOff x="6676069" y="1551629"/>
            <a:chExt cx="2630057" cy="3174545"/>
          </a:xfrm>
        </p:grpSpPr>
        <p:pic>
          <p:nvPicPr>
            <p:cNvPr id="4" name="Picture 3" descr="Century Bank - FSI PO 202815 - 2012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5959" y="1551629"/>
              <a:ext cx="1850167" cy="317454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676069" y="4056059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387</a:t>
              </a:r>
              <a:endParaRPr lang="en-US" sz="8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14098" y="1551629"/>
            <a:ext cx="2630057" cy="3174545"/>
            <a:chOff x="6676069" y="1551629"/>
            <a:chExt cx="2630057" cy="3174545"/>
          </a:xfrm>
        </p:grpSpPr>
        <p:pic>
          <p:nvPicPr>
            <p:cNvPr id="119" name="Picture 118" descr="Century Bank - FSI PO 202815 - 2012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5959" y="1551629"/>
              <a:ext cx="1850167" cy="3174545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6676069" y="4056059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387</a:t>
              </a:r>
              <a:endParaRPr lang="en-US" sz="8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676069" y="6699701"/>
            <a:ext cx="2630057" cy="3174545"/>
            <a:chOff x="6676069" y="1551629"/>
            <a:chExt cx="2630057" cy="3174545"/>
          </a:xfrm>
        </p:grpSpPr>
        <p:pic>
          <p:nvPicPr>
            <p:cNvPr id="122" name="Picture 121" descr="Century Bank - FSI PO 202815 - 2012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5959" y="1551629"/>
              <a:ext cx="1850167" cy="3174545"/>
            </a:xfrm>
            <a:prstGeom prst="rect">
              <a:avLst/>
            </a:prstGeom>
          </p:spPr>
        </p:pic>
        <p:sp>
          <p:nvSpPr>
            <p:cNvPr id="123" name="TextBox 122"/>
            <p:cNvSpPr txBox="1"/>
            <p:nvPr/>
          </p:nvSpPr>
          <p:spPr>
            <a:xfrm>
              <a:off x="6676069" y="4056059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387</a:t>
              </a:r>
              <a:endParaRPr lang="en-US" sz="8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414098" y="6699701"/>
            <a:ext cx="2630057" cy="3174545"/>
            <a:chOff x="6676069" y="1551629"/>
            <a:chExt cx="2630057" cy="3174545"/>
          </a:xfrm>
        </p:grpSpPr>
        <p:pic>
          <p:nvPicPr>
            <p:cNvPr id="125" name="Picture 124" descr="Century Bank - FSI PO 202815 - 2012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5959" y="1551629"/>
              <a:ext cx="1850167" cy="3174545"/>
            </a:xfrm>
            <a:prstGeom prst="rect">
              <a:avLst/>
            </a:prstGeom>
          </p:spPr>
        </p:pic>
        <p:sp>
          <p:nvSpPr>
            <p:cNvPr id="126" name="TextBox 125"/>
            <p:cNvSpPr txBox="1"/>
            <p:nvPr/>
          </p:nvSpPr>
          <p:spPr>
            <a:xfrm>
              <a:off x="6676069" y="4056059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387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2012-12-13T15:27:19Z</cp:lastPrinted>
  <dcterms:created xsi:type="dcterms:W3CDTF">2012-03-21T20:17:12Z</dcterms:created>
  <dcterms:modified xsi:type="dcterms:W3CDTF">2012-12-13T15:55:56Z</dcterms:modified>
</cp:coreProperties>
</file>