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5156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496" y="920"/>
      </p:cViewPr>
      <p:guideLst>
        <p:guide orient="horz" pos="3240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3195638"/>
            <a:ext cx="893826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5829300"/>
            <a:ext cx="736092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12/13/12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12/13/12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5367" y="659609"/>
            <a:ext cx="2484675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341" y="659609"/>
            <a:ext cx="7278767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12/13/12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12/13/12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60" y="6610352"/>
            <a:ext cx="893826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660" y="4360071"/>
            <a:ext cx="893826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12/13/12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1339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8320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12/13/12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2" y="2302671"/>
            <a:ext cx="4646216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2" y="3262313"/>
            <a:ext cx="4646216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1779" y="2302671"/>
            <a:ext cx="4648042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1779" y="3262313"/>
            <a:ext cx="4648042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12/13/12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12/13/12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12/13/12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2" y="409576"/>
            <a:ext cx="3459560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07" y="409576"/>
            <a:ext cx="5878513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2" y="2152652"/>
            <a:ext cx="3459560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12/13/12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7200902"/>
            <a:ext cx="630936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1" y="919163"/>
            <a:ext cx="630936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8051009"/>
            <a:ext cx="630936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12/13/12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0" y="2400302"/>
            <a:ext cx="946404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57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12/13/12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92830" y="9534526"/>
            <a:ext cx="33299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361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7005901" y="1096016"/>
            <a:ext cx="2738438" cy="3651250"/>
            <a:chOff x="1597025" y="950439"/>
            <a:chExt cx="2738438" cy="3651250"/>
          </a:xfrm>
        </p:grpSpPr>
        <p:sp>
          <p:nvSpPr>
            <p:cNvPr id="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2" name="Group 11"/>
          <p:cNvGrpSpPr/>
          <p:nvPr userDrawn="1"/>
        </p:nvGrpSpPr>
        <p:grpSpPr>
          <a:xfrm>
            <a:off x="1751805" y="1096016"/>
            <a:ext cx="2738438" cy="3651250"/>
            <a:chOff x="1597025" y="950439"/>
            <a:chExt cx="2738438" cy="3651250"/>
          </a:xfrm>
        </p:grpSpPr>
        <p:sp>
          <p:nvSpPr>
            <p:cNvPr id="1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1751805" y="6244088"/>
            <a:ext cx="2738438" cy="3651250"/>
            <a:chOff x="1597025" y="950439"/>
            <a:chExt cx="2738438" cy="3651250"/>
          </a:xfrm>
        </p:grpSpPr>
        <p:sp>
          <p:nvSpPr>
            <p:cNvPr id="1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2" name="Group 21"/>
          <p:cNvGrpSpPr/>
          <p:nvPr userDrawn="1"/>
        </p:nvGrpSpPr>
        <p:grpSpPr>
          <a:xfrm>
            <a:off x="7005901" y="6244088"/>
            <a:ext cx="2738438" cy="3651250"/>
            <a:chOff x="1597025" y="950439"/>
            <a:chExt cx="2738438" cy="3651250"/>
          </a:xfrm>
        </p:grpSpPr>
        <p:sp>
          <p:nvSpPr>
            <p:cNvPr id="2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5780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ectangle 251"/>
          <p:cNvSpPr/>
          <p:nvPr/>
        </p:nvSpPr>
        <p:spPr>
          <a:xfrm>
            <a:off x="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369" name="Rectangle 368"/>
          <p:cNvSpPr/>
          <p:nvPr/>
        </p:nvSpPr>
        <p:spPr>
          <a:xfrm>
            <a:off x="525780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ectangle 369"/>
          <p:cNvSpPr/>
          <p:nvPr/>
        </p:nvSpPr>
        <p:spPr>
          <a:xfrm>
            <a:off x="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grpSp>
        <p:nvGrpSpPr>
          <p:cNvPr id="2" name="Group 1"/>
          <p:cNvGrpSpPr/>
          <p:nvPr/>
        </p:nvGrpSpPr>
        <p:grpSpPr>
          <a:xfrm>
            <a:off x="1713705" y="1043629"/>
            <a:ext cx="8080641" cy="8877109"/>
            <a:chOff x="1713705" y="1043629"/>
            <a:chExt cx="8080641" cy="8877109"/>
          </a:xfrm>
        </p:grpSpPr>
        <p:grpSp>
          <p:nvGrpSpPr>
            <p:cNvPr id="86" name="Group 85"/>
            <p:cNvGrpSpPr/>
            <p:nvPr/>
          </p:nvGrpSpPr>
          <p:grpSpPr>
            <a:xfrm>
              <a:off x="6971771" y="1043629"/>
              <a:ext cx="2822575" cy="3729037"/>
              <a:chOff x="1570038" y="898052"/>
              <a:chExt cx="2822575" cy="3729037"/>
            </a:xfrm>
          </p:grpSpPr>
          <p:sp>
            <p:nvSpPr>
              <p:cNvPr id="98" name="Rectangle 97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100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1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2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3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4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5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6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7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165" name="Group 164"/>
            <p:cNvGrpSpPr/>
            <p:nvPr/>
          </p:nvGrpSpPr>
          <p:grpSpPr>
            <a:xfrm>
              <a:off x="1713705" y="1043629"/>
              <a:ext cx="2822575" cy="3729037"/>
              <a:chOff x="1570038" y="898052"/>
              <a:chExt cx="2822575" cy="3729037"/>
            </a:xfrm>
          </p:grpSpPr>
          <p:sp>
            <p:nvSpPr>
              <p:cNvPr id="166" name="Rectangle 165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7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168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69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0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1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2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4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5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371" name="Group 370"/>
            <p:cNvGrpSpPr/>
            <p:nvPr/>
          </p:nvGrpSpPr>
          <p:grpSpPr>
            <a:xfrm>
              <a:off x="6971771" y="6191701"/>
              <a:ext cx="2822575" cy="3729037"/>
              <a:chOff x="1570038" y="898052"/>
              <a:chExt cx="2822575" cy="3729037"/>
            </a:xfrm>
          </p:grpSpPr>
          <p:sp>
            <p:nvSpPr>
              <p:cNvPr id="372" name="Rectangle 371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73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374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5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6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7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8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9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0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1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387" name="Group 386"/>
            <p:cNvGrpSpPr/>
            <p:nvPr/>
          </p:nvGrpSpPr>
          <p:grpSpPr>
            <a:xfrm>
              <a:off x="1713705" y="6191701"/>
              <a:ext cx="2822575" cy="3729037"/>
              <a:chOff x="1570038" y="898052"/>
              <a:chExt cx="2822575" cy="3729037"/>
            </a:xfrm>
          </p:grpSpPr>
          <p:sp>
            <p:nvSpPr>
              <p:cNvPr id="388" name="Rectangle 387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89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390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1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2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3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4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5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6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7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grpSp>
        <p:nvGrpSpPr>
          <p:cNvPr id="6" name="Group 5"/>
          <p:cNvGrpSpPr/>
          <p:nvPr/>
        </p:nvGrpSpPr>
        <p:grpSpPr>
          <a:xfrm>
            <a:off x="6676069" y="1551629"/>
            <a:ext cx="2630057" cy="3174545"/>
            <a:chOff x="6676069" y="1551629"/>
            <a:chExt cx="2630057" cy="3174545"/>
          </a:xfrm>
        </p:grpSpPr>
        <p:pic>
          <p:nvPicPr>
            <p:cNvPr id="4" name="Picture 3" descr="Century Bank - FSI PO 202815 - 2012-1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55959" y="1551629"/>
              <a:ext cx="1850167" cy="3174545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6676069" y="4056059"/>
              <a:ext cx="41549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# 387</a:t>
              </a:r>
              <a:endParaRPr lang="en-US" sz="800" dirty="0"/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1414098" y="1551629"/>
            <a:ext cx="2630057" cy="3174545"/>
            <a:chOff x="6676069" y="1551629"/>
            <a:chExt cx="2630057" cy="3174545"/>
          </a:xfrm>
        </p:grpSpPr>
        <p:pic>
          <p:nvPicPr>
            <p:cNvPr id="119" name="Picture 118" descr="Century Bank - FSI PO 202815 - 2012-1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55959" y="1551629"/>
              <a:ext cx="1850167" cy="3174545"/>
            </a:xfrm>
            <a:prstGeom prst="rect">
              <a:avLst/>
            </a:prstGeom>
          </p:spPr>
        </p:pic>
        <p:sp>
          <p:nvSpPr>
            <p:cNvPr id="120" name="TextBox 119"/>
            <p:cNvSpPr txBox="1"/>
            <p:nvPr/>
          </p:nvSpPr>
          <p:spPr>
            <a:xfrm>
              <a:off x="6676069" y="4056059"/>
              <a:ext cx="41549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# 387</a:t>
              </a:r>
              <a:endParaRPr lang="en-US" sz="800" dirty="0"/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6676069" y="6699701"/>
            <a:ext cx="2630057" cy="3174545"/>
            <a:chOff x="6676069" y="1551629"/>
            <a:chExt cx="2630057" cy="3174545"/>
          </a:xfrm>
        </p:grpSpPr>
        <p:pic>
          <p:nvPicPr>
            <p:cNvPr id="122" name="Picture 121" descr="Century Bank - FSI PO 202815 - 2012-1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55959" y="1551629"/>
              <a:ext cx="1850167" cy="3174545"/>
            </a:xfrm>
            <a:prstGeom prst="rect">
              <a:avLst/>
            </a:prstGeom>
          </p:spPr>
        </p:pic>
        <p:sp>
          <p:nvSpPr>
            <p:cNvPr id="123" name="TextBox 122"/>
            <p:cNvSpPr txBox="1"/>
            <p:nvPr/>
          </p:nvSpPr>
          <p:spPr>
            <a:xfrm>
              <a:off x="6676069" y="4056059"/>
              <a:ext cx="41549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# 387</a:t>
              </a:r>
              <a:endParaRPr lang="en-US" sz="800" dirty="0"/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1414098" y="6699701"/>
            <a:ext cx="2630057" cy="3174545"/>
            <a:chOff x="6676069" y="1551629"/>
            <a:chExt cx="2630057" cy="3174545"/>
          </a:xfrm>
        </p:grpSpPr>
        <p:pic>
          <p:nvPicPr>
            <p:cNvPr id="125" name="Picture 124" descr="Century Bank - FSI PO 202815 - 2012-1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55959" y="1551629"/>
              <a:ext cx="1850167" cy="3174545"/>
            </a:xfrm>
            <a:prstGeom prst="rect">
              <a:avLst/>
            </a:prstGeom>
          </p:spPr>
        </p:pic>
        <p:sp>
          <p:nvSpPr>
            <p:cNvPr id="126" name="TextBox 125"/>
            <p:cNvSpPr txBox="1"/>
            <p:nvPr/>
          </p:nvSpPr>
          <p:spPr>
            <a:xfrm>
              <a:off x="6676069" y="4056059"/>
              <a:ext cx="41549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# 387</a:t>
              </a:r>
              <a:endParaRPr lang="en-US" sz="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1663</TotalTime>
  <Words>8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44</cp:revision>
  <cp:lastPrinted>2012-12-13T15:27:19Z</cp:lastPrinted>
  <dcterms:created xsi:type="dcterms:W3CDTF">2012-03-21T20:17:12Z</dcterms:created>
  <dcterms:modified xsi:type="dcterms:W3CDTF">2012-12-13T15:55:56Z</dcterms:modified>
</cp:coreProperties>
</file>