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0515600" cy="102870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2384" y="920"/>
      </p:cViewPr>
      <p:guideLst>
        <p:guide orient="horz" pos="3240"/>
        <p:guide pos="33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3195638"/>
            <a:ext cx="8938260" cy="22050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7340" y="5829300"/>
            <a:ext cx="7360920" cy="26289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05367" y="659609"/>
            <a:ext cx="2484675" cy="140422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341" y="659609"/>
            <a:ext cx="7278767" cy="140422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660" y="6610352"/>
            <a:ext cx="8938260" cy="2043113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0660" y="4360071"/>
            <a:ext cx="8938260" cy="2250280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1339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8320" y="3840959"/>
            <a:ext cx="4881722" cy="10860880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2" y="2302671"/>
            <a:ext cx="4646216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2" y="3262313"/>
            <a:ext cx="4646216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41779" y="2302671"/>
            <a:ext cx="4648042" cy="959643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41779" y="3262313"/>
            <a:ext cx="4648042" cy="5926932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2" y="409576"/>
            <a:ext cx="3459560" cy="1743075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1307" y="409576"/>
            <a:ext cx="5878513" cy="877967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2" y="2152652"/>
            <a:ext cx="3459560" cy="7036595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1131" y="7200902"/>
            <a:ext cx="6309360" cy="850107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61131" y="919163"/>
            <a:ext cx="6309360" cy="617220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61131" y="8051009"/>
            <a:ext cx="6309360" cy="1207293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5780" y="411957"/>
            <a:ext cx="9464040" cy="17145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780" y="2400302"/>
            <a:ext cx="9464040" cy="6788945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57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9/16/13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92830" y="9534526"/>
            <a:ext cx="33299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6180" y="9534526"/>
            <a:ext cx="2453640" cy="547688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7005901" y="1096016"/>
            <a:ext cx="2738438" cy="3651250"/>
            <a:chOff x="1597025" y="950439"/>
            <a:chExt cx="2738438" cy="3651250"/>
          </a:xfrm>
        </p:grpSpPr>
        <p:sp>
          <p:nvSpPr>
            <p:cNvPr id="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2" name="Group 11"/>
          <p:cNvGrpSpPr/>
          <p:nvPr userDrawn="1"/>
        </p:nvGrpSpPr>
        <p:grpSpPr>
          <a:xfrm>
            <a:off x="1751805" y="1096016"/>
            <a:ext cx="2738438" cy="3651250"/>
            <a:chOff x="1597025" y="950439"/>
            <a:chExt cx="2738438" cy="3651250"/>
          </a:xfrm>
        </p:grpSpPr>
        <p:sp>
          <p:nvSpPr>
            <p:cNvPr id="1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1751805" y="6244088"/>
            <a:ext cx="2738438" cy="3651250"/>
            <a:chOff x="1597025" y="950439"/>
            <a:chExt cx="2738438" cy="3651250"/>
          </a:xfrm>
        </p:grpSpPr>
        <p:sp>
          <p:nvSpPr>
            <p:cNvPr id="18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0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1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2" name="Group 21"/>
          <p:cNvGrpSpPr/>
          <p:nvPr userDrawn="1"/>
        </p:nvGrpSpPr>
        <p:grpSpPr>
          <a:xfrm>
            <a:off x="7005901" y="6244088"/>
            <a:ext cx="2738438" cy="3651250"/>
            <a:chOff x="1597025" y="950439"/>
            <a:chExt cx="2738438" cy="3651250"/>
          </a:xfrm>
        </p:grpSpPr>
        <p:sp>
          <p:nvSpPr>
            <p:cNvPr id="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0" y="12700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369" name="Rectangle 368"/>
          <p:cNvSpPr/>
          <p:nvPr/>
        </p:nvSpPr>
        <p:spPr>
          <a:xfrm>
            <a:off x="525780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0" y="5160772"/>
            <a:ext cx="5257800" cy="514807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1312773" y="4007117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372</a:t>
            </a:r>
            <a:endParaRPr lang="en-US" sz="800" dirty="0"/>
          </a:p>
        </p:txBody>
      </p:sp>
      <p:sp>
        <p:nvSpPr>
          <p:cNvPr id="53" name="TextBox 52"/>
          <p:cNvSpPr txBox="1"/>
          <p:nvPr/>
        </p:nvSpPr>
        <p:spPr>
          <a:xfrm>
            <a:off x="6530625" y="4007117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372</a:t>
            </a:r>
            <a:endParaRPr lang="en-US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1312773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372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6530625" y="9174880"/>
            <a:ext cx="41549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# </a:t>
            </a:r>
            <a:r>
              <a:rPr lang="en-US" sz="800" dirty="0" smtClean="0"/>
              <a:t>372</a:t>
            </a:r>
            <a:endParaRPr lang="en-US" sz="800" dirty="0"/>
          </a:p>
        </p:txBody>
      </p:sp>
      <p:sp>
        <p:nvSpPr>
          <p:cNvPr id="3" name="TextBox 2"/>
          <p:cNvSpPr txBox="1"/>
          <p:nvPr/>
        </p:nvSpPr>
        <p:spPr>
          <a:xfrm>
            <a:off x="4120591" y="1155700"/>
            <a:ext cx="8313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PMS 343 Green</a:t>
            </a:r>
            <a:endParaRPr lang="en-US" sz="800" dirty="0"/>
          </a:p>
        </p:txBody>
      </p:sp>
      <p:sp>
        <p:nvSpPr>
          <p:cNvPr id="113" name="TextBox 112"/>
          <p:cNvSpPr txBox="1"/>
          <p:nvPr/>
        </p:nvSpPr>
        <p:spPr>
          <a:xfrm>
            <a:off x="9378657" y="1155700"/>
            <a:ext cx="8313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PMS 343 Green</a:t>
            </a:r>
            <a:endParaRPr lang="en-US" sz="800" dirty="0"/>
          </a:p>
        </p:txBody>
      </p:sp>
      <p:sp>
        <p:nvSpPr>
          <p:cNvPr id="114" name="TextBox 113"/>
          <p:cNvSpPr txBox="1"/>
          <p:nvPr/>
        </p:nvSpPr>
        <p:spPr>
          <a:xfrm>
            <a:off x="4120591" y="6324600"/>
            <a:ext cx="8313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PMS 343 Green</a:t>
            </a:r>
            <a:endParaRPr lang="en-US" sz="800" dirty="0"/>
          </a:p>
        </p:txBody>
      </p:sp>
      <p:sp>
        <p:nvSpPr>
          <p:cNvPr id="115" name="TextBox 114"/>
          <p:cNvSpPr txBox="1"/>
          <p:nvPr/>
        </p:nvSpPr>
        <p:spPr>
          <a:xfrm>
            <a:off x="9378657" y="6324600"/>
            <a:ext cx="83137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PMS 343 Green</a:t>
            </a:r>
            <a:endParaRPr lang="en-US" sz="800" dirty="0"/>
          </a:p>
        </p:txBody>
      </p:sp>
      <p:pic>
        <p:nvPicPr>
          <p:cNvPr id="5" name="Picture 4" descr="Savings Inst B&amp;T - Winboork - 2013-09 PMS 3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8628" y="1559566"/>
            <a:ext cx="1828831" cy="2743246"/>
          </a:xfrm>
          <a:prstGeom prst="rect">
            <a:avLst/>
          </a:prstGeom>
        </p:spPr>
      </p:pic>
      <p:pic>
        <p:nvPicPr>
          <p:cNvPr id="116" name="Picture 115" descr="Savings Inst B&amp;T - Winboork - 2013-09 PMS 3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0593" y="1559566"/>
            <a:ext cx="1828831" cy="2743246"/>
          </a:xfrm>
          <a:prstGeom prst="rect">
            <a:avLst/>
          </a:prstGeom>
        </p:spPr>
      </p:pic>
      <p:pic>
        <p:nvPicPr>
          <p:cNvPr id="117" name="Picture 116" descr="Savings Inst B&amp;T - Winboork - 2013-09 PMS 3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359" y="6712401"/>
            <a:ext cx="1828831" cy="2743246"/>
          </a:xfrm>
          <a:prstGeom prst="rect">
            <a:avLst/>
          </a:prstGeom>
        </p:spPr>
      </p:pic>
      <p:pic>
        <p:nvPicPr>
          <p:cNvPr id="118" name="Picture 117" descr="Savings Inst B&amp;T - Winboork - 2013-09 PMS 3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324" y="6712401"/>
            <a:ext cx="1828831" cy="274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20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44</cp:revision>
  <cp:lastPrinted>2012-06-12T15:01:15Z</cp:lastPrinted>
  <dcterms:created xsi:type="dcterms:W3CDTF">2012-03-21T20:17:12Z</dcterms:created>
  <dcterms:modified xsi:type="dcterms:W3CDTF">2013-09-16T14:40:38Z</dcterms:modified>
</cp:coreProperties>
</file>