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384" y="920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005901" y="1096016"/>
            <a:ext cx="2738438" cy="3651250"/>
            <a:chOff x="1597025" y="950439"/>
            <a:chExt cx="2738438" cy="3651250"/>
          </a:xfrm>
        </p:grpSpPr>
        <p:sp>
          <p:nvSpPr>
            <p:cNvPr id="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751805" y="1096016"/>
            <a:ext cx="2738438" cy="3651250"/>
            <a:chOff x="1597025" y="950439"/>
            <a:chExt cx="2738438" cy="3651250"/>
          </a:xfrm>
        </p:grpSpPr>
        <p:sp>
          <p:nvSpPr>
            <p:cNvPr id="1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751805" y="6244088"/>
            <a:ext cx="2738438" cy="3651250"/>
            <a:chOff x="1597025" y="950439"/>
            <a:chExt cx="2738438" cy="3651250"/>
          </a:xfrm>
        </p:grpSpPr>
        <p:sp>
          <p:nvSpPr>
            <p:cNvPr id="1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7005901" y="6244088"/>
            <a:ext cx="2738438" cy="3651250"/>
            <a:chOff x="1597025" y="950439"/>
            <a:chExt cx="2738438" cy="3651250"/>
          </a:xfrm>
        </p:grpSpPr>
        <p:sp>
          <p:nvSpPr>
            <p:cNvPr id="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1312773" y="4007117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</a:t>
            </a:r>
            <a:r>
              <a:rPr lang="en-US" sz="800" dirty="0" smtClean="0"/>
              <a:t>372</a:t>
            </a:r>
            <a:endParaRPr lang="en-US" sz="800" dirty="0"/>
          </a:p>
        </p:txBody>
      </p:sp>
      <p:sp>
        <p:nvSpPr>
          <p:cNvPr id="53" name="TextBox 52"/>
          <p:cNvSpPr txBox="1"/>
          <p:nvPr/>
        </p:nvSpPr>
        <p:spPr>
          <a:xfrm>
            <a:off x="6530625" y="4007117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</a:t>
            </a:r>
            <a:r>
              <a:rPr lang="en-US" sz="800" dirty="0" smtClean="0"/>
              <a:t>372</a:t>
            </a:r>
            <a:endParaRPr lang="en-US" sz="800" dirty="0"/>
          </a:p>
        </p:txBody>
      </p:sp>
      <p:sp>
        <p:nvSpPr>
          <p:cNvPr id="54" name="TextBox 53"/>
          <p:cNvSpPr txBox="1"/>
          <p:nvPr/>
        </p:nvSpPr>
        <p:spPr>
          <a:xfrm>
            <a:off x="1312773" y="9174880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</a:t>
            </a:r>
            <a:r>
              <a:rPr lang="en-US" sz="800" dirty="0" smtClean="0"/>
              <a:t>372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6530625" y="9174880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</a:t>
            </a:r>
            <a:r>
              <a:rPr lang="en-US" sz="800" dirty="0" smtClean="0"/>
              <a:t>372</a:t>
            </a:r>
            <a:endParaRPr lang="en-US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4120591" y="1155700"/>
            <a:ext cx="8313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PMS 343 Green</a:t>
            </a:r>
            <a:endParaRPr lang="en-US" sz="800" dirty="0"/>
          </a:p>
        </p:txBody>
      </p:sp>
      <p:sp>
        <p:nvSpPr>
          <p:cNvPr id="113" name="TextBox 112"/>
          <p:cNvSpPr txBox="1"/>
          <p:nvPr/>
        </p:nvSpPr>
        <p:spPr>
          <a:xfrm>
            <a:off x="9378657" y="1155700"/>
            <a:ext cx="8313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PMS 343 Green</a:t>
            </a:r>
            <a:endParaRPr lang="en-US" sz="800" dirty="0"/>
          </a:p>
        </p:txBody>
      </p:sp>
      <p:sp>
        <p:nvSpPr>
          <p:cNvPr id="114" name="TextBox 113"/>
          <p:cNvSpPr txBox="1"/>
          <p:nvPr/>
        </p:nvSpPr>
        <p:spPr>
          <a:xfrm>
            <a:off x="4120591" y="6324600"/>
            <a:ext cx="8313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PMS 343 Green</a:t>
            </a:r>
            <a:endParaRPr lang="en-US" sz="800" dirty="0"/>
          </a:p>
        </p:txBody>
      </p:sp>
      <p:sp>
        <p:nvSpPr>
          <p:cNvPr id="115" name="TextBox 114"/>
          <p:cNvSpPr txBox="1"/>
          <p:nvPr/>
        </p:nvSpPr>
        <p:spPr>
          <a:xfrm>
            <a:off x="9378657" y="6324600"/>
            <a:ext cx="8313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PMS 343 Green</a:t>
            </a:r>
            <a:endParaRPr lang="en-US" sz="800" dirty="0"/>
          </a:p>
        </p:txBody>
      </p:sp>
      <p:pic>
        <p:nvPicPr>
          <p:cNvPr id="5" name="Picture 4" descr="Savings Inst B&amp;T - Winboork - 2013-09 PMS 3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628" y="1559566"/>
            <a:ext cx="1828831" cy="2743246"/>
          </a:xfrm>
          <a:prstGeom prst="rect">
            <a:avLst/>
          </a:prstGeom>
        </p:spPr>
      </p:pic>
      <p:pic>
        <p:nvPicPr>
          <p:cNvPr id="116" name="Picture 115" descr="Savings Inst B&amp;T - Winboork - 2013-09 PMS 3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593" y="1559566"/>
            <a:ext cx="1828831" cy="2743246"/>
          </a:xfrm>
          <a:prstGeom prst="rect">
            <a:avLst/>
          </a:prstGeom>
        </p:spPr>
      </p:pic>
      <p:pic>
        <p:nvPicPr>
          <p:cNvPr id="117" name="Picture 116" descr="Savings Inst B&amp;T - Winboork - 2013-09 PMS 3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359" y="6712401"/>
            <a:ext cx="1828831" cy="2743246"/>
          </a:xfrm>
          <a:prstGeom prst="rect">
            <a:avLst/>
          </a:prstGeom>
        </p:spPr>
      </p:pic>
      <p:pic>
        <p:nvPicPr>
          <p:cNvPr id="118" name="Picture 117" descr="Savings Inst B&amp;T - Winboork - 2013-09 PMS 3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324" y="6712401"/>
            <a:ext cx="1828831" cy="274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20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44</cp:revision>
  <cp:lastPrinted>2012-06-12T15:01:15Z</cp:lastPrinted>
  <dcterms:created xsi:type="dcterms:W3CDTF">2012-03-21T20:17:12Z</dcterms:created>
  <dcterms:modified xsi:type="dcterms:W3CDTF">2013-09-16T14:40:38Z</dcterms:modified>
</cp:coreProperties>
</file>