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3"/>
  </p:handoutMasterIdLst>
  <p:sldIdLst>
    <p:sldId id="256" r:id="rId2"/>
  </p:sldIdLst>
  <p:sldSz cx="9144000" cy="14630400"/>
  <p:notesSz cx="7010400" cy="13868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25" d="100"/>
          <a:sy n="125" d="100"/>
        </p:scale>
        <p:origin x="-1864" y="1096"/>
      </p:cViewPr>
      <p:guideLst>
        <p:guide orient="horz" pos="46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9297" tIns="59649" rIns="119297" bIns="59649" numCol="1" anchor="t" anchorCtr="0" compatLnSpc="1">
            <a:prstTxWarp prst="textNoShape">
              <a:avLst/>
            </a:prstTxWarp>
          </a:bodyPr>
          <a:lstStyle>
            <a:lvl1pPr defTabSz="1193800">
              <a:defRPr sz="1600"/>
            </a:lvl1pPr>
          </a:lstStyle>
          <a:p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3513" y="0"/>
            <a:ext cx="3036887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9297" tIns="59649" rIns="119297" bIns="59649" numCol="1" anchor="t" anchorCtr="0" compatLnSpc="1">
            <a:prstTxWarp prst="textNoShape">
              <a:avLst/>
            </a:prstTxWarp>
          </a:bodyPr>
          <a:lstStyle>
            <a:lvl1pPr algn="r" defTabSz="1193800">
              <a:defRPr sz="1600"/>
            </a:lvl1pPr>
          </a:lstStyle>
          <a:p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3176250"/>
            <a:ext cx="3036888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9297" tIns="59649" rIns="119297" bIns="59649" numCol="1" anchor="b" anchorCtr="0" compatLnSpc="1">
            <a:prstTxWarp prst="textNoShape">
              <a:avLst/>
            </a:prstTxWarp>
          </a:bodyPr>
          <a:lstStyle>
            <a:lvl1pPr defTabSz="1193800">
              <a:defRPr sz="1600"/>
            </a:lvl1pPr>
          </a:lstStyle>
          <a:p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3513" y="13176250"/>
            <a:ext cx="3036887" cy="692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119297" tIns="59649" rIns="119297" bIns="59649" numCol="1" anchor="b" anchorCtr="0" compatLnSpc="1">
            <a:prstTxWarp prst="textNoShape">
              <a:avLst/>
            </a:prstTxWarp>
          </a:bodyPr>
          <a:lstStyle>
            <a:lvl1pPr algn="r" defTabSz="1193800">
              <a:defRPr sz="1600"/>
            </a:lvl1pPr>
          </a:lstStyle>
          <a:p>
            <a:fld id="{046617B1-3186-124A-A590-4B0079BBA1A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5152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545013"/>
            <a:ext cx="7772400" cy="313531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8289925"/>
            <a:ext cx="6400800" cy="37401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A9EEC8-A7B0-114D-B303-29EA2332BC8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736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956906-5767-864A-8443-84EE43D7D61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6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1300163"/>
            <a:ext cx="1943100" cy="11704637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300163"/>
            <a:ext cx="5676900" cy="11704637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5FD3F7-1C51-6D4F-A660-39A14DA1CB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0449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D68C8A-EDE4-9145-AF67-3B89404602D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5119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401175"/>
            <a:ext cx="7772400" cy="290671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6200775"/>
            <a:ext cx="7772400" cy="320040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2B34CD-11ED-4747-9DCF-ED42AD0FE11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436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4225925"/>
            <a:ext cx="3810000" cy="877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4225925"/>
            <a:ext cx="3810000" cy="8778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C5710D9-824A-8741-B603-D09C3AFE138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1918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5788"/>
            <a:ext cx="8229600" cy="24384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75013"/>
            <a:ext cx="4040188" cy="13652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4640263"/>
            <a:ext cx="4040188" cy="8429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3275013"/>
            <a:ext cx="4041775" cy="13652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4640263"/>
            <a:ext cx="4041775" cy="84296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24493-C5C2-A148-99A2-4166419C15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93794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3778BF-60B4-C44F-AE3F-CC68FEB0A3A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5245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5C51FED-85A6-F746-B0F3-77EA597CE1D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360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2613"/>
            <a:ext cx="3008313" cy="24796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582613"/>
            <a:ext cx="5111750" cy="1248727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3062288"/>
            <a:ext cx="3008313" cy="100076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0B43F9D-91BF-D44B-80B1-9ABB89112B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78975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10240963"/>
            <a:ext cx="5486400" cy="12096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06513"/>
            <a:ext cx="5486400" cy="87788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11450638"/>
            <a:ext cx="5486400" cy="17160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6E6C962-1436-4549-964C-D3D5F2E4060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9250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300163"/>
            <a:ext cx="77724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225925"/>
            <a:ext cx="7772400" cy="877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13330238"/>
            <a:ext cx="19050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13330238"/>
            <a:ext cx="28956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13330238"/>
            <a:ext cx="1905000" cy="974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81A901B-266C-784C-BEBC-5829877F3758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charset="0"/>
          <a:ea typeface="ＭＳ Ｐゴシック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3" name="Line 195"/>
          <p:cNvSpPr>
            <a:spLocks noChangeShapeType="1"/>
          </p:cNvSpPr>
          <p:nvPr/>
        </p:nvSpPr>
        <p:spPr bwMode="auto">
          <a:xfrm rot="-5400000">
            <a:off x="7192169" y="9106694"/>
            <a:ext cx="1557338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4" name="Line 196"/>
          <p:cNvSpPr>
            <a:spLocks noChangeShapeType="1"/>
          </p:cNvSpPr>
          <p:nvPr/>
        </p:nvSpPr>
        <p:spPr bwMode="auto">
          <a:xfrm>
            <a:off x="7975600" y="8337550"/>
            <a:ext cx="4762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245" name="Rectangle 197"/>
          <p:cNvSpPr>
            <a:spLocks noChangeArrowheads="1"/>
          </p:cNvSpPr>
          <p:nvPr/>
        </p:nvSpPr>
        <p:spPr bwMode="auto">
          <a:xfrm>
            <a:off x="3189288" y="5707063"/>
            <a:ext cx="2740025" cy="1852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6" name="Rectangle 198"/>
          <p:cNvSpPr>
            <a:spLocks noChangeArrowheads="1"/>
          </p:cNvSpPr>
          <p:nvPr/>
        </p:nvSpPr>
        <p:spPr bwMode="auto">
          <a:xfrm rot="10800000">
            <a:off x="3754438" y="5859463"/>
            <a:ext cx="1619250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79375" tIns="39688" rIns="79375" bIns="39688">
            <a:spAutoFit/>
          </a:bodyPr>
          <a:lstStyle/>
          <a:p>
            <a:pPr algn="ctr" defTabSz="712788" eaLnBrk="0" hangingPunct="0"/>
            <a:r>
              <a:rPr lang="en-US" sz="600">
                <a:latin typeface="Arial" charset="0"/>
              </a:rPr>
              <a:t>E. Greene &amp; Co.</a:t>
            </a:r>
          </a:p>
          <a:p>
            <a:pPr algn="ctr" defTabSz="712788" eaLnBrk="0" hangingPunct="0"/>
            <a:r>
              <a:rPr lang="en-US" sz="600">
                <a:latin typeface="Arial" charset="0"/>
              </a:rPr>
              <a:t>Fairfield, NJ 07007</a:t>
            </a:r>
          </a:p>
          <a:p>
            <a:pPr algn="ctr" defTabSz="712788" eaLnBrk="0" hangingPunct="0"/>
            <a:r>
              <a:rPr lang="en-US" sz="600">
                <a:latin typeface="Arial" charset="0"/>
              </a:rPr>
              <a:t>Form LK-201    Locking Key Wallet</a:t>
            </a:r>
          </a:p>
          <a:p>
            <a:pPr algn="ctr" defTabSz="712788" eaLnBrk="0" hangingPunct="0"/>
            <a:r>
              <a:rPr lang="en-US" sz="600">
                <a:latin typeface="Arial" charset="0"/>
              </a:rPr>
              <a:t>877-838-5250</a:t>
            </a:r>
          </a:p>
        </p:txBody>
      </p:sp>
      <p:sp>
        <p:nvSpPr>
          <p:cNvPr id="2247" name="Rectangle 199"/>
          <p:cNvSpPr>
            <a:spLocks noChangeArrowheads="1"/>
          </p:cNvSpPr>
          <p:nvPr/>
        </p:nvSpPr>
        <p:spPr bwMode="auto">
          <a:xfrm rot="10800000">
            <a:off x="3300413" y="6773863"/>
            <a:ext cx="2530475" cy="395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806450" eaLnBrk="0" hangingPunct="0">
              <a:spcBef>
                <a:spcPct val="50000"/>
              </a:spcBef>
            </a:pPr>
            <a:r>
              <a:rPr lang="en-US" sz="800">
                <a:latin typeface="Arial" charset="0"/>
              </a:rPr>
              <a:t>Vault Attendant</a:t>
            </a:r>
          </a:p>
          <a:p>
            <a:pPr algn="ctr" defTabSz="806450" hangingPunct="0">
              <a:spcBef>
                <a:spcPct val="50000"/>
              </a:spcBef>
            </a:pPr>
            <a:endParaRPr lang="en-US" sz="800">
              <a:latin typeface="Arial" charset="0"/>
            </a:endParaRPr>
          </a:p>
        </p:txBody>
      </p:sp>
      <p:sp>
        <p:nvSpPr>
          <p:cNvPr id="2248" name="Line 200"/>
          <p:cNvSpPr>
            <a:spLocks noChangeShapeType="1"/>
          </p:cNvSpPr>
          <p:nvPr/>
        </p:nvSpPr>
        <p:spPr bwMode="auto">
          <a:xfrm>
            <a:off x="3324225" y="6689725"/>
            <a:ext cx="24812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49" name="Line 201"/>
          <p:cNvSpPr>
            <a:spLocks noChangeShapeType="1"/>
          </p:cNvSpPr>
          <p:nvPr/>
        </p:nvSpPr>
        <p:spPr bwMode="auto">
          <a:xfrm>
            <a:off x="3419475" y="7153275"/>
            <a:ext cx="22907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0" name="Rectangle 202"/>
          <p:cNvSpPr>
            <a:spLocks noChangeArrowheads="1"/>
          </p:cNvSpPr>
          <p:nvPr/>
        </p:nvSpPr>
        <p:spPr bwMode="auto">
          <a:xfrm>
            <a:off x="3184525" y="2503488"/>
            <a:ext cx="2744788" cy="320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900" tIns="44450" rIns="88900" bIns="44450" anchor="ctr"/>
          <a:lstStyle/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eaLnBrk="0" hangingPunct="0"/>
            <a:endParaRPr lang="en-US" sz="1200">
              <a:latin typeface="Arial" charset="0"/>
            </a:endParaRPr>
          </a:p>
          <a:p>
            <a:pPr algn="ctr" defTabSz="887413" hangingPunct="0"/>
            <a:endParaRPr lang="en-US" sz="1200">
              <a:latin typeface="Arial" charset="0"/>
            </a:endParaRPr>
          </a:p>
        </p:txBody>
      </p:sp>
      <p:sp>
        <p:nvSpPr>
          <p:cNvPr id="2251" name="Rectangle 203"/>
          <p:cNvSpPr>
            <a:spLocks noChangeArrowheads="1"/>
          </p:cNvSpPr>
          <p:nvPr/>
        </p:nvSpPr>
        <p:spPr bwMode="auto">
          <a:xfrm>
            <a:off x="3194050" y="3188970"/>
            <a:ext cx="2735263" cy="305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806450" eaLnBrk="0" hangingPunct="0"/>
            <a:r>
              <a:rPr lang="en-US" sz="1400" b="1" dirty="0">
                <a:latin typeface="Arial" charset="0"/>
              </a:rPr>
              <a:t>CECIL </a:t>
            </a:r>
            <a:r>
              <a:rPr lang="en-US" sz="1400" b="1" dirty="0" smtClean="0">
                <a:latin typeface="Arial" charset="0"/>
              </a:rPr>
              <a:t>BANK</a:t>
            </a:r>
            <a:endParaRPr lang="en-US" sz="1400" dirty="0">
              <a:latin typeface="Arial" charset="0"/>
            </a:endParaRPr>
          </a:p>
        </p:txBody>
      </p:sp>
      <p:sp>
        <p:nvSpPr>
          <p:cNvPr id="2252" name="Rectangle 204"/>
          <p:cNvSpPr>
            <a:spLocks noChangeArrowheads="1"/>
          </p:cNvSpPr>
          <p:nvPr/>
        </p:nvSpPr>
        <p:spPr bwMode="auto">
          <a:xfrm>
            <a:off x="3198813" y="3581400"/>
            <a:ext cx="2692400" cy="908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just" defTabSz="806450" eaLnBrk="0" hangingPunct="0">
              <a:spcBef>
                <a:spcPct val="50000"/>
              </a:spcBef>
            </a:pPr>
            <a:r>
              <a:rPr lang="en-US" sz="900">
                <a:latin typeface="Arial" charset="0"/>
              </a:rPr>
              <a:t>I hereby certify that this envelope was received by me, Sealed and Locked.  Upon opening it I found it to contain TWO DUPLICATE KEYS for the above numbered Safe Deposit Box rented by me.  Receipt of the above is acknowledged by my  signature.</a:t>
            </a:r>
          </a:p>
        </p:txBody>
      </p:sp>
      <p:sp>
        <p:nvSpPr>
          <p:cNvPr id="2253" name="Rectangle 205"/>
          <p:cNvSpPr>
            <a:spLocks noChangeArrowheads="1"/>
          </p:cNvSpPr>
          <p:nvPr/>
        </p:nvSpPr>
        <p:spPr bwMode="auto">
          <a:xfrm>
            <a:off x="3214688" y="2636838"/>
            <a:ext cx="2524125" cy="469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defTabSz="806450" eaLnBrk="0" hangingPunct="0">
              <a:spcBef>
                <a:spcPct val="50000"/>
              </a:spcBef>
            </a:pPr>
            <a:r>
              <a:rPr lang="en-US" sz="1000">
                <a:latin typeface="Arial" charset="0"/>
              </a:rPr>
              <a:t>SAFE DEPOSIT BOX No. </a:t>
            </a:r>
          </a:p>
          <a:p>
            <a:pPr defTabSz="806450" eaLnBrk="0" hangingPunct="0">
              <a:spcBef>
                <a:spcPct val="50000"/>
              </a:spcBef>
            </a:pPr>
            <a:r>
              <a:rPr lang="en-US" sz="1000">
                <a:latin typeface="Arial" charset="0"/>
              </a:rPr>
              <a:t>KEY No.  </a:t>
            </a:r>
            <a:r>
              <a:rPr lang="en-US" sz="1000" u="sng">
                <a:latin typeface="Arial" charset="0"/>
              </a:rPr>
              <a:t> </a:t>
            </a:r>
          </a:p>
        </p:txBody>
      </p:sp>
      <p:sp>
        <p:nvSpPr>
          <p:cNvPr id="2254" name="Line 206"/>
          <p:cNvSpPr>
            <a:spLocks noChangeShapeType="1"/>
          </p:cNvSpPr>
          <p:nvPr/>
        </p:nvSpPr>
        <p:spPr bwMode="auto">
          <a:xfrm>
            <a:off x="4813300" y="2792413"/>
            <a:ext cx="9509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5" name="Line 207"/>
          <p:cNvSpPr>
            <a:spLocks noChangeShapeType="1"/>
          </p:cNvSpPr>
          <p:nvPr/>
        </p:nvSpPr>
        <p:spPr bwMode="auto">
          <a:xfrm>
            <a:off x="3840163" y="3030538"/>
            <a:ext cx="1930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6" name="Rectangle 208"/>
          <p:cNvSpPr>
            <a:spLocks noChangeArrowheads="1"/>
          </p:cNvSpPr>
          <p:nvPr/>
        </p:nvSpPr>
        <p:spPr bwMode="auto">
          <a:xfrm>
            <a:off x="3316288" y="4611688"/>
            <a:ext cx="2498725" cy="1095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806450" eaLnBrk="0" hangingPunct="0">
              <a:spcBef>
                <a:spcPct val="50000"/>
              </a:spcBef>
            </a:pPr>
            <a:endParaRPr lang="en-US" sz="800">
              <a:latin typeface="Arial" charset="0"/>
            </a:endParaRPr>
          </a:p>
          <a:p>
            <a:pPr defTabSz="806450" eaLnBrk="0" hangingPunct="0">
              <a:lnSpc>
                <a:spcPts val="1100"/>
              </a:lnSpc>
              <a:spcBef>
                <a:spcPct val="50000"/>
              </a:spcBef>
            </a:pPr>
            <a:r>
              <a:rPr lang="en-US" sz="800">
                <a:latin typeface="Arial" charset="0"/>
              </a:rPr>
              <a:t>Signature</a:t>
            </a:r>
          </a:p>
          <a:p>
            <a:pPr algn="ctr" defTabSz="806450" eaLnBrk="0" hangingPunct="0">
              <a:spcBef>
                <a:spcPct val="50000"/>
              </a:spcBef>
            </a:pPr>
            <a:endParaRPr lang="en-US" sz="800">
              <a:latin typeface="Arial" charset="0"/>
            </a:endParaRPr>
          </a:p>
          <a:p>
            <a:pPr defTabSz="806450" eaLnBrk="0" hangingPunct="0">
              <a:lnSpc>
                <a:spcPts val="800"/>
              </a:lnSpc>
              <a:spcBef>
                <a:spcPct val="50000"/>
              </a:spcBef>
            </a:pPr>
            <a:r>
              <a:rPr lang="en-US" sz="800">
                <a:latin typeface="Arial" charset="0"/>
              </a:rPr>
              <a:t>Signature</a:t>
            </a:r>
          </a:p>
          <a:p>
            <a:pPr algn="ctr" defTabSz="806450" eaLnBrk="0" hangingPunct="0">
              <a:spcBef>
                <a:spcPct val="50000"/>
              </a:spcBef>
            </a:pPr>
            <a:endParaRPr lang="en-US" sz="800">
              <a:latin typeface="Arial" charset="0"/>
            </a:endParaRPr>
          </a:p>
          <a:p>
            <a:pPr defTabSz="806450" eaLnBrk="0" hangingPunct="0">
              <a:lnSpc>
                <a:spcPts val="700"/>
              </a:lnSpc>
              <a:spcBef>
                <a:spcPct val="50000"/>
              </a:spcBef>
            </a:pPr>
            <a:r>
              <a:rPr lang="en-US" sz="800">
                <a:latin typeface="Arial" charset="0"/>
              </a:rPr>
              <a:t>Date</a:t>
            </a:r>
          </a:p>
        </p:txBody>
      </p:sp>
      <p:sp>
        <p:nvSpPr>
          <p:cNvPr id="2257" name="Line 209"/>
          <p:cNvSpPr>
            <a:spLocks noChangeShapeType="1"/>
          </p:cNvSpPr>
          <p:nvPr/>
        </p:nvSpPr>
        <p:spPr bwMode="auto">
          <a:xfrm>
            <a:off x="3311525" y="4843463"/>
            <a:ext cx="249396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8" name="Line 210"/>
          <p:cNvSpPr>
            <a:spLocks noChangeShapeType="1"/>
          </p:cNvSpPr>
          <p:nvPr/>
        </p:nvSpPr>
        <p:spPr bwMode="auto">
          <a:xfrm>
            <a:off x="3303588" y="5183188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59" name="Line 211"/>
          <p:cNvSpPr>
            <a:spLocks noChangeShapeType="1"/>
          </p:cNvSpPr>
          <p:nvPr/>
        </p:nvSpPr>
        <p:spPr bwMode="auto">
          <a:xfrm>
            <a:off x="3303588" y="5518150"/>
            <a:ext cx="24955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284" name="Group 236"/>
          <p:cNvGrpSpPr>
            <a:grpSpLocks/>
          </p:cNvGrpSpPr>
          <p:nvPr/>
        </p:nvGrpSpPr>
        <p:grpSpPr bwMode="auto">
          <a:xfrm>
            <a:off x="1397000" y="2133600"/>
            <a:ext cx="6513513" cy="10807700"/>
            <a:chOff x="880" y="1344"/>
            <a:chExt cx="4103" cy="6808"/>
          </a:xfrm>
        </p:grpSpPr>
        <p:sp>
          <p:nvSpPr>
            <p:cNvPr id="2261" name="Text Box 213"/>
            <p:cNvSpPr txBox="1">
              <a:spLocks noChangeArrowheads="1"/>
            </p:cNvSpPr>
            <p:nvPr/>
          </p:nvSpPr>
          <p:spPr bwMode="auto">
            <a:xfrm>
              <a:off x="880" y="7787"/>
              <a:ext cx="4103" cy="3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sz="3200" b="1"/>
                <a:t>Click to delete before Printing plate!</a:t>
              </a:r>
            </a:p>
          </p:txBody>
        </p:sp>
        <p:grpSp>
          <p:nvGrpSpPr>
            <p:cNvPr id="2262" name="Group 214"/>
            <p:cNvGrpSpPr>
              <a:grpSpLocks/>
            </p:cNvGrpSpPr>
            <p:nvPr/>
          </p:nvGrpSpPr>
          <p:grpSpPr bwMode="auto">
            <a:xfrm rot="-5400000">
              <a:off x="1050" y="2065"/>
              <a:ext cx="3662" cy="2219"/>
              <a:chOff x="4474" y="1525"/>
              <a:chExt cx="3662" cy="2219"/>
            </a:xfrm>
          </p:grpSpPr>
          <p:sp>
            <p:nvSpPr>
              <p:cNvPr id="2263" name="Line 215"/>
              <p:cNvSpPr>
                <a:spLocks noChangeShapeType="1"/>
              </p:cNvSpPr>
              <p:nvPr/>
            </p:nvSpPr>
            <p:spPr bwMode="auto">
              <a:xfrm rot="5400000">
                <a:off x="6000" y="1645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4" name="Line 216"/>
              <p:cNvSpPr>
                <a:spLocks noChangeShapeType="1"/>
              </p:cNvSpPr>
              <p:nvPr/>
            </p:nvSpPr>
            <p:spPr bwMode="auto">
              <a:xfrm rot="5400000">
                <a:off x="5764" y="1643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5" name="Line 217"/>
              <p:cNvSpPr>
                <a:spLocks noChangeShapeType="1"/>
              </p:cNvSpPr>
              <p:nvPr/>
            </p:nvSpPr>
            <p:spPr bwMode="auto">
              <a:xfrm rot="5400000">
                <a:off x="8019" y="1645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6" name="Line 218"/>
              <p:cNvSpPr>
                <a:spLocks noChangeShapeType="1"/>
              </p:cNvSpPr>
              <p:nvPr/>
            </p:nvSpPr>
            <p:spPr bwMode="auto">
              <a:xfrm rot="5400000">
                <a:off x="7784" y="1641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7" name="Line 219"/>
              <p:cNvSpPr>
                <a:spLocks noChangeShapeType="1"/>
              </p:cNvSpPr>
              <p:nvPr/>
            </p:nvSpPr>
            <p:spPr bwMode="auto">
              <a:xfrm rot="5400000" flipH="1">
                <a:off x="5756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8" name="Line 220"/>
              <p:cNvSpPr>
                <a:spLocks noChangeShapeType="1"/>
              </p:cNvSpPr>
              <p:nvPr/>
            </p:nvSpPr>
            <p:spPr bwMode="auto">
              <a:xfrm rot="5400000">
                <a:off x="6002" y="3384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69" name="Line 221"/>
              <p:cNvSpPr>
                <a:spLocks noChangeShapeType="1"/>
              </p:cNvSpPr>
              <p:nvPr/>
            </p:nvSpPr>
            <p:spPr bwMode="auto">
              <a:xfrm rot="5400000" flipH="1">
                <a:off x="7776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0" name="Line 222"/>
              <p:cNvSpPr>
                <a:spLocks noChangeShapeType="1"/>
              </p:cNvSpPr>
              <p:nvPr/>
            </p:nvSpPr>
            <p:spPr bwMode="auto">
              <a:xfrm rot="5400000">
                <a:off x="8020" y="3384"/>
                <a:ext cx="0" cy="23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1" name="Line 223"/>
              <p:cNvSpPr>
                <a:spLocks noChangeShapeType="1"/>
              </p:cNvSpPr>
              <p:nvPr/>
            </p:nvSpPr>
            <p:spPr bwMode="auto">
              <a:xfrm rot="5400000" flipV="1">
                <a:off x="4599" y="3376"/>
                <a:ext cx="0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2" name="Line 224"/>
              <p:cNvSpPr>
                <a:spLocks noChangeShapeType="1"/>
              </p:cNvSpPr>
              <p:nvPr/>
            </p:nvSpPr>
            <p:spPr bwMode="auto">
              <a:xfrm rot="5400000" flipH="1">
                <a:off x="4595" y="3620"/>
                <a:ext cx="248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3" name="Line 225"/>
              <p:cNvSpPr>
                <a:spLocks noChangeShapeType="1"/>
              </p:cNvSpPr>
              <p:nvPr/>
            </p:nvSpPr>
            <p:spPr bwMode="auto">
              <a:xfrm rot="5400000" flipV="1">
                <a:off x="4598" y="1637"/>
                <a:ext cx="0" cy="24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2274" name="Line 226"/>
              <p:cNvSpPr>
                <a:spLocks noChangeShapeType="1"/>
              </p:cNvSpPr>
              <p:nvPr/>
            </p:nvSpPr>
            <p:spPr bwMode="auto">
              <a:xfrm rot="5400000">
                <a:off x="4603" y="1644"/>
                <a:ext cx="23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2275" name="Rectangle 227"/>
          <p:cNvSpPr>
            <a:spLocks noChangeArrowheads="1"/>
          </p:cNvSpPr>
          <p:nvPr/>
        </p:nvSpPr>
        <p:spPr bwMode="auto">
          <a:xfrm rot="10800000">
            <a:off x="3300413" y="6467475"/>
            <a:ext cx="2530475" cy="273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 defTabSz="806450" eaLnBrk="0" hangingPunct="0">
              <a:lnSpc>
                <a:spcPct val="150000"/>
              </a:lnSpc>
              <a:spcBef>
                <a:spcPct val="50000"/>
              </a:spcBef>
            </a:pPr>
            <a:r>
              <a:rPr lang="en-US" sz="800">
                <a:latin typeface="Arial" charset="0"/>
              </a:rPr>
              <a:t>Officer</a:t>
            </a:r>
          </a:p>
        </p:txBody>
      </p:sp>
      <p:sp>
        <p:nvSpPr>
          <p:cNvPr id="2300" name="Text Box 252"/>
          <p:cNvSpPr txBox="1">
            <a:spLocks noChangeArrowheads="1"/>
          </p:cNvSpPr>
          <p:nvPr/>
        </p:nvSpPr>
        <p:spPr bwMode="auto">
          <a:xfrm>
            <a:off x="1743075" y="3154363"/>
            <a:ext cx="5619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800"/>
              <a:t># 368</a:t>
            </a:r>
          </a:p>
        </p:txBody>
      </p:sp>
      <p:sp>
        <p:nvSpPr>
          <p:cNvPr id="2301" name="Text Box 253"/>
          <p:cNvSpPr txBox="1">
            <a:spLocks noChangeArrowheads="1"/>
          </p:cNvSpPr>
          <p:nvPr/>
        </p:nvSpPr>
        <p:spPr bwMode="auto">
          <a:xfrm>
            <a:off x="2255838" y="5380038"/>
            <a:ext cx="4953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94</Words>
  <Application>Microsoft Macintosh PowerPoint</Application>
  <PresentationFormat>Custom</PresentationFormat>
  <Paragraphs>21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Times New Roman</vt:lpstr>
      <vt:lpstr>Arial</vt:lpstr>
      <vt:lpstr>Default Design</vt:lpstr>
      <vt:lpstr>PowerPoint Presentation</vt:lpstr>
    </vt:vector>
  </TitlesOfParts>
  <Company>E. Greene &amp;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Jed Firestone</dc:creator>
  <cp:lastModifiedBy>Jed Firestone</cp:lastModifiedBy>
  <cp:revision>13</cp:revision>
  <dcterms:created xsi:type="dcterms:W3CDTF">2006-07-17T17:07:26Z</dcterms:created>
  <dcterms:modified xsi:type="dcterms:W3CDTF">2013-10-22T12:27:57Z</dcterms:modified>
</cp:coreProperties>
</file>