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B8D"/>
    <a:srgbClr val="011B48"/>
    <a:srgbClr val="434F69"/>
    <a:srgbClr val="E45D50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960" y="-96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2" descr="PeoplesSecurity-stacked-2c-PMS_289_485 - OPtimum 2014-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29030" y="2566900"/>
            <a:ext cx="3200400" cy="1778000"/>
          </a:xfrm>
          <a:prstGeom prst="rect">
            <a:avLst/>
          </a:prstGeom>
        </p:spPr>
      </p:pic>
      <p:pic>
        <p:nvPicPr>
          <p:cNvPr id="3" name="Picture 2" descr="PeoplesSecurity-stacked-2c-PMS_289_485 - OPtimum 2014-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49625" y="2566901"/>
            <a:ext cx="3200400" cy="1778000"/>
          </a:xfrm>
          <a:prstGeom prst="rect">
            <a:avLst/>
          </a:prstGeom>
        </p:spPr>
      </p:pic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" name="Group 426"/>
          <p:cNvGrpSpPr>
            <a:grpSpLocks/>
          </p:cNvGrpSpPr>
          <p:nvPr/>
        </p:nvGrpSpPr>
        <p:grpSpPr bwMode="auto">
          <a:xfrm>
            <a:off x="4510207" y="5116917"/>
            <a:ext cx="358775" cy="358775"/>
            <a:chOff x="6336" y="3858"/>
            <a:chExt cx="226" cy="226"/>
          </a:xfrm>
        </p:grpSpPr>
        <p:sp>
          <p:nvSpPr>
            <p:cNvPr id="61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407"/>
          <p:cNvGrpSpPr>
            <a:grpSpLocks/>
          </p:cNvGrpSpPr>
          <p:nvPr/>
        </p:nvGrpSpPr>
        <p:grpSpPr bwMode="auto">
          <a:xfrm>
            <a:off x="4512588" y="5114483"/>
            <a:ext cx="358775" cy="358775"/>
            <a:chOff x="6336" y="3858"/>
            <a:chExt cx="226" cy="226"/>
          </a:xfrm>
        </p:grpSpPr>
        <p:sp>
          <p:nvSpPr>
            <p:cNvPr id="100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2" name="Group 410"/>
          <p:cNvGrpSpPr>
            <a:grpSpLocks/>
          </p:cNvGrpSpPr>
          <p:nvPr/>
        </p:nvGrpSpPr>
        <p:grpSpPr bwMode="auto">
          <a:xfrm>
            <a:off x="1815426" y="1380683"/>
            <a:ext cx="358775" cy="358775"/>
            <a:chOff x="6336" y="3858"/>
            <a:chExt cx="226" cy="226"/>
          </a:xfrm>
        </p:grpSpPr>
        <p:sp>
          <p:nvSpPr>
            <p:cNvPr id="103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22" name="Group 407"/>
          <p:cNvGrpSpPr>
            <a:grpSpLocks/>
          </p:cNvGrpSpPr>
          <p:nvPr/>
        </p:nvGrpSpPr>
        <p:grpSpPr bwMode="auto">
          <a:xfrm>
            <a:off x="9396624" y="5111308"/>
            <a:ext cx="358775" cy="358775"/>
            <a:chOff x="6336" y="3858"/>
            <a:chExt cx="226" cy="226"/>
          </a:xfrm>
        </p:grpSpPr>
        <p:sp>
          <p:nvSpPr>
            <p:cNvPr id="123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5" name="Group 410"/>
          <p:cNvGrpSpPr>
            <a:grpSpLocks/>
          </p:cNvGrpSpPr>
          <p:nvPr/>
        </p:nvGrpSpPr>
        <p:grpSpPr bwMode="auto">
          <a:xfrm>
            <a:off x="6699462" y="1377508"/>
            <a:ext cx="358775" cy="358775"/>
            <a:chOff x="6336" y="3858"/>
            <a:chExt cx="226" cy="226"/>
          </a:xfrm>
        </p:grpSpPr>
        <p:sp>
          <p:nvSpPr>
            <p:cNvPr id="126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7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" name="Text Box 29"/>
          <p:cNvSpPr txBox="1">
            <a:spLocks noChangeArrowheads="1"/>
          </p:cNvSpPr>
          <p:nvPr/>
        </p:nvSpPr>
        <p:spPr bwMode="auto">
          <a:xfrm>
            <a:off x="4628476" y="1123592"/>
            <a:ext cx="80440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/>
              <a:t>Top Flap</a:t>
            </a:r>
          </a:p>
          <a:p>
            <a:r>
              <a:rPr lang="en-US" sz="900" dirty="0">
                <a:solidFill>
                  <a:srgbClr val="E45D50"/>
                </a:solidFill>
              </a:rPr>
              <a:t>PMS 485 </a:t>
            </a:r>
            <a:r>
              <a:rPr lang="en-US" sz="900" dirty="0" smtClean="0">
                <a:solidFill>
                  <a:srgbClr val="E45D50"/>
                </a:solidFill>
              </a:rPr>
              <a:t>Red</a:t>
            </a:r>
          </a:p>
          <a:p>
            <a:r>
              <a:rPr lang="en-US" sz="900" dirty="0" smtClean="0">
                <a:solidFill>
                  <a:srgbClr val="004B8D"/>
                </a:solidFill>
              </a:rPr>
              <a:t>&amp; 289 Blue</a:t>
            </a:r>
            <a:endParaRPr lang="en-US" sz="900" dirty="0">
              <a:solidFill>
                <a:srgbClr val="004B8D"/>
              </a:solidFill>
            </a:endParaRP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9414805" y="1123592"/>
            <a:ext cx="80440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/>
              <a:t>Top Flap</a:t>
            </a:r>
          </a:p>
          <a:p>
            <a:r>
              <a:rPr lang="en-US" sz="900" dirty="0">
                <a:solidFill>
                  <a:srgbClr val="E45D50"/>
                </a:solidFill>
              </a:rPr>
              <a:t>PMS 485 </a:t>
            </a:r>
            <a:r>
              <a:rPr lang="en-US" sz="900" dirty="0" smtClean="0">
                <a:solidFill>
                  <a:srgbClr val="E45D50"/>
                </a:solidFill>
              </a:rPr>
              <a:t>Red</a:t>
            </a:r>
          </a:p>
          <a:p>
            <a:r>
              <a:rPr lang="en-US" sz="900" dirty="0" smtClean="0">
                <a:solidFill>
                  <a:srgbClr val="004B8D"/>
                </a:solidFill>
              </a:rPr>
              <a:t>&amp; 289 Blue</a:t>
            </a:r>
            <a:endParaRPr lang="en-US" sz="900" dirty="0">
              <a:solidFill>
                <a:srgbClr val="004B8D"/>
              </a:solidFill>
            </a:endParaRP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1342654" y="4743822"/>
            <a:ext cx="41764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/>
              <a:t>#356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6128983" y="4743822"/>
            <a:ext cx="41764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 smtClean="0"/>
              <a:t>#356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34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19</cp:revision>
  <cp:lastPrinted>2013-08-01T13:59:39Z</cp:lastPrinted>
  <dcterms:created xsi:type="dcterms:W3CDTF">2012-03-30T14:34:25Z</dcterms:created>
  <dcterms:modified xsi:type="dcterms:W3CDTF">2014-09-15T17:32:17Z</dcterms:modified>
</cp:coreProperties>
</file>