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594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B8D"/>
    <a:srgbClr val="011B48"/>
    <a:srgbClr val="434F69"/>
    <a:srgbClr val="E45D50"/>
    <a:srgbClr val="004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960" y="-96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846369"/>
            <a:ext cx="8938260" cy="1274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368040"/>
            <a:ext cx="7360920" cy="1518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477" y="206375"/>
            <a:ext cx="2720182" cy="4394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4285" y="206375"/>
            <a:ext cx="7988935" cy="43944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1386843"/>
            <a:ext cx="9464040" cy="3922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59" y="3819316"/>
            <a:ext cx="893826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59" y="2519152"/>
            <a:ext cx="8938260" cy="1300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4285" y="1202479"/>
            <a:ext cx="5354557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202479"/>
            <a:ext cx="5354559" cy="339830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330431"/>
            <a:ext cx="4646216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1884891"/>
            <a:ext cx="4646216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8" y="1330431"/>
            <a:ext cx="4648042" cy="55446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8" y="1884891"/>
            <a:ext cx="4648042" cy="34244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5" y="236643"/>
            <a:ext cx="3459559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236644"/>
            <a:ext cx="5878513" cy="507269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5" y="1243754"/>
            <a:ext cx="3459559" cy="4065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4160520"/>
            <a:ext cx="630936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531072"/>
            <a:ext cx="6309360" cy="35661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4651693"/>
            <a:ext cx="6309360" cy="697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57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80117E46-FBA5-B343-BDC6-D257442A2437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2830" y="5508837"/>
            <a:ext cx="3329940" cy="31644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36180" y="5508837"/>
            <a:ext cx="2453640" cy="316442"/>
          </a:xfrm>
          <a:prstGeom prst="rect">
            <a:avLst/>
          </a:prstGeom>
        </p:spPr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5780" y="238020"/>
            <a:ext cx="946404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8" name="Group 407"/>
          <p:cNvGrpSpPr>
            <a:grpSpLocks/>
          </p:cNvGrpSpPr>
          <p:nvPr userDrawn="1"/>
        </p:nvGrpSpPr>
        <p:grpSpPr bwMode="auto">
          <a:xfrm>
            <a:off x="4512142" y="5118602"/>
            <a:ext cx="358775" cy="358775"/>
            <a:chOff x="6336" y="3858"/>
            <a:chExt cx="226" cy="226"/>
          </a:xfrm>
        </p:grpSpPr>
        <p:sp>
          <p:nvSpPr>
            <p:cNvPr id="29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1" name="Group 410"/>
          <p:cNvGrpSpPr>
            <a:grpSpLocks/>
          </p:cNvGrpSpPr>
          <p:nvPr userDrawn="1"/>
        </p:nvGrpSpPr>
        <p:grpSpPr bwMode="auto">
          <a:xfrm>
            <a:off x="1814980" y="1384802"/>
            <a:ext cx="358775" cy="358775"/>
            <a:chOff x="6336" y="3858"/>
            <a:chExt cx="226" cy="226"/>
          </a:xfrm>
        </p:grpSpPr>
        <p:sp>
          <p:nvSpPr>
            <p:cNvPr id="32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4" name="Group 387"/>
          <p:cNvGrpSpPr>
            <a:grpSpLocks/>
          </p:cNvGrpSpPr>
          <p:nvPr userDrawn="1"/>
        </p:nvGrpSpPr>
        <p:grpSpPr bwMode="auto">
          <a:xfrm>
            <a:off x="9401949" y="5114014"/>
            <a:ext cx="358775" cy="358775"/>
            <a:chOff x="6336" y="3858"/>
            <a:chExt cx="226" cy="226"/>
          </a:xfrm>
        </p:grpSpPr>
        <p:sp>
          <p:nvSpPr>
            <p:cNvPr id="35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90"/>
          <p:cNvGrpSpPr>
            <a:grpSpLocks/>
          </p:cNvGrpSpPr>
          <p:nvPr userDrawn="1"/>
        </p:nvGrpSpPr>
        <p:grpSpPr bwMode="auto">
          <a:xfrm>
            <a:off x="6704787" y="1380214"/>
            <a:ext cx="358775" cy="358775"/>
            <a:chOff x="6336" y="3858"/>
            <a:chExt cx="226" cy="226"/>
          </a:xfrm>
        </p:grpSpPr>
        <p:sp>
          <p:nvSpPr>
            <p:cNvPr id="38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 descr="PeoplesSecurity-stacked-2c-PMS_289_485 - OPtimum 2014-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29030" y="2566900"/>
            <a:ext cx="3200400" cy="1778000"/>
          </a:xfrm>
          <a:prstGeom prst="rect">
            <a:avLst/>
          </a:prstGeom>
        </p:spPr>
      </p:pic>
      <p:pic>
        <p:nvPicPr>
          <p:cNvPr id="3" name="Picture 2" descr="PeoplesSecurity-stacked-2c-PMS_289_485 - OPtimum 2014-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49625" y="2566901"/>
            <a:ext cx="3200400" cy="1778000"/>
          </a:xfrm>
          <a:prstGeom prst="rect">
            <a:avLst/>
          </a:prstGeom>
        </p:spPr>
      </p:pic>
      <p:grpSp>
        <p:nvGrpSpPr>
          <p:cNvPr id="34" name="Group 332"/>
          <p:cNvGrpSpPr>
            <a:grpSpLocks/>
          </p:cNvGrpSpPr>
          <p:nvPr/>
        </p:nvGrpSpPr>
        <p:grpSpPr bwMode="auto">
          <a:xfrm rot="10800000">
            <a:off x="10272668" y="-200651"/>
            <a:ext cx="467813" cy="407727"/>
            <a:chOff x="4202" y="4233"/>
            <a:chExt cx="981" cy="303"/>
          </a:xfrm>
        </p:grpSpPr>
        <p:sp>
          <p:nvSpPr>
            <p:cNvPr id="35" name="Line 206"/>
            <p:cNvSpPr>
              <a:spLocks noChangeShapeType="1"/>
            </p:cNvSpPr>
            <p:nvPr/>
          </p:nvSpPr>
          <p:spPr bwMode="auto">
            <a:xfrm>
              <a:off x="4202" y="4233"/>
              <a:ext cx="9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07"/>
            <p:cNvSpPr>
              <a:spLocks noChangeShapeType="1"/>
            </p:cNvSpPr>
            <p:nvPr/>
          </p:nvSpPr>
          <p:spPr bwMode="auto">
            <a:xfrm rot="5400000">
              <a:off x="5028" y="4386"/>
              <a:ext cx="3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" name="Group 426"/>
          <p:cNvGrpSpPr>
            <a:grpSpLocks/>
          </p:cNvGrpSpPr>
          <p:nvPr/>
        </p:nvGrpSpPr>
        <p:grpSpPr bwMode="auto">
          <a:xfrm>
            <a:off x="4510207" y="5116917"/>
            <a:ext cx="358775" cy="358775"/>
            <a:chOff x="6336" y="3858"/>
            <a:chExt cx="226" cy="226"/>
          </a:xfrm>
        </p:grpSpPr>
        <p:sp>
          <p:nvSpPr>
            <p:cNvPr id="61" name="Oval 427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AutoShape 428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9" name="Group 407"/>
          <p:cNvGrpSpPr>
            <a:grpSpLocks/>
          </p:cNvGrpSpPr>
          <p:nvPr/>
        </p:nvGrpSpPr>
        <p:grpSpPr bwMode="auto">
          <a:xfrm>
            <a:off x="4512588" y="5114483"/>
            <a:ext cx="358775" cy="358775"/>
            <a:chOff x="6336" y="3858"/>
            <a:chExt cx="226" cy="226"/>
          </a:xfrm>
        </p:grpSpPr>
        <p:sp>
          <p:nvSpPr>
            <p:cNvPr id="100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1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02" name="Group 410"/>
          <p:cNvGrpSpPr>
            <a:grpSpLocks/>
          </p:cNvGrpSpPr>
          <p:nvPr/>
        </p:nvGrpSpPr>
        <p:grpSpPr bwMode="auto">
          <a:xfrm>
            <a:off x="1815426" y="1380683"/>
            <a:ext cx="358775" cy="358775"/>
            <a:chOff x="6336" y="3858"/>
            <a:chExt cx="226" cy="226"/>
          </a:xfrm>
        </p:grpSpPr>
        <p:sp>
          <p:nvSpPr>
            <p:cNvPr id="103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363" y="-679892"/>
            <a:ext cx="11397549" cy="6996113"/>
            <a:chOff x="1315363" y="-679892"/>
            <a:chExt cx="11397549" cy="6996113"/>
          </a:xfrm>
        </p:grpSpPr>
        <p:grpSp>
          <p:nvGrpSpPr>
            <p:cNvPr id="82" name="Group 337"/>
            <p:cNvGrpSpPr>
              <a:grpSpLocks/>
            </p:cNvGrpSpPr>
            <p:nvPr/>
          </p:nvGrpSpPr>
          <p:grpSpPr bwMode="auto">
            <a:xfrm>
              <a:off x="1315363" y="-676717"/>
              <a:ext cx="6513513" cy="6992938"/>
              <a:chOff x="1224" y="844"/>
              <a:chExt cx="4103" cy="4405"/>
            </a:xfrm>
          </p:grpSpPr>
          <p:grpSp>
            <p:nvGrpSpPr>
              <p:cNvPr id="83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86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87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8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89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0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4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5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6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7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9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84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5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05" name="Group 337"/>
            <p:cNvGrpSpPr>
              <a:grpSpLocks/>
            </p:cNvGrpSpPr>
            <p:nvPr/>
          </p:nvGrpSpPr>
          <p:grpSpPr bwMode="auto">
            <a:xfrm>
              <a:off x="6199399" y="-679892"/>
              <a:ext cx="6513513" cy="6992938"/>
              <a:chOff x="1224" y="844"/>
              <a:chExt cx="4103" cy="4405"/>
            </a:xfrm>
          </p:grpSpPr>
          <p:grpSp>
            <p:nvGrpSpPr>
              <p:cNvPr id="106" name="Group 336"/>
              <p:cNvGrpSpPr>
                <a:grpSpLocks/>
              </p:cNvGrpSpPr>
              <p:nvPr/>
            </p:nvGrpSpPr>
            <p:grpSpPr bwMode="auto">
              <a:xfrm>
                <a:off x="1224" y="844"/>
                <a:ext cx="4103" cy="4405"/>
                <a:chOff x="1224" y="844"/>
                <a:chExt cx="4103" cy="4405"/>
              </a:xfrm>
            </p:grpSpPr>
            <p:sp>
              <p:nvSpPr>
                <p:cNvPr id="10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224" y="84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10" name="Line 294"/>
                <p:cNvSpPr>
                  <a:spLocks noChangeShapeType="1"/>
                </p:cNvSpPr>
                <p:nvPr/>
              </p:nvSpPr>
              <p:spPr bwMode="auto">
                <a:xfrm>
                  <a:off x="1439" y="443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841" y="402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2" name="Line 296"/>
                <p:cNvSpPr>
                  <a:spLocks noChangeShapeType="1"/>
                </p:cNvSpPr>
                <p:nvPr/>
              </p:nvSpPr>
              <p:spPr bwMode="auto">
                <a:xfrm>
                  <a:off x="1433" y="481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3" name="Line 297"/>
                <p:cNvSpPr>
                  <a:spLocks noChangeShapeType="1"/>
                </p:cNvSpPr>
                <p:nvPr/>
              </p:nvSpPr>
              <p:spPr bwMode="auto">
                <a:xfrm>
                  <a:off x="1841" y="483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4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141" y="443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5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153" y="401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6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141" y="481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7" name="Line 309"/>
                <p:cNvSpPr>
                  <a:spLocks noChangeShapeType="1"/>
                </p:cNvSpPr>
                <p:nvPr/>
              </p:nvSpPr>
              <p:spPr bwMode="auto">
                <a:xfrm>
                  <a:off x="3153" y="483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8" name="Line 312"/>
                <p:cNvSpPr>
                  <a:spLocks noChangeShapeType="1"/>
                </p:cNvSpPr>
                <p:nvPr/>
              </p:nvSpPr>
              <p:spPr bwMode="auto">
                <a:xfrm>
                  <a:off x="1433" y="243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19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841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0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143" y="243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153" y="20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7" name="Rectangle 326"/>
              <p:cNvSpPr>
                <a:spLocks noChangeArrowheads="1"/>
              </p:cNvSpPr>
              <p:nvPr/>
            </p:nvSpPr>
            <p:spPr bwMode="auto">
              <a:xfrm>
                <a:off x="1840" y="4435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" name="Rectangle 327"/>
              <p:cNvSpPr>
                <a:spLocks noChangeArrowheads="1"/>
              </p:cNvSpPr>
              <p:nvPr/>
            </p:nvSpPr>
            <p:spPr bwMode="auto">
              <a:xfrm>
                <a:off x="1843" y="2429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122" name="Group 407"/>
          <p:cNvGrpSpPr>
            <a:grpSpLocks/>
          </p:cNvGrpSpPr>
          <p:nvPr/>
        </p:nvGrpSpPr>
        <p:grpSpPr bwMode="auto">
          <a:xfrm>
            <a:off x="9396624" y="5111308"/>
            <a:ext cx="358775" cy="358775"/>
            <a:chOff x="6336" y="3858"/>
            <a:chExt cx="226" cy="226"/>
          </a:xfrm>
        </p:grpSpPr>
        <p:sp>
          <p:nvSpPr>
            <p:cNvPr id="123" name="Oval 40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4" name="AutoShape 40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5" name="Group 410"/>
          <p:cNvGrpSpPr>
            <a:grpSpLocks/>
          </p:cNvGrpSpPr>
          <p:nvPr/>
        </p:nvGrpSpPr>
        <p:grpSpPr bwMode="auto">
          <a:xfrm>
            <a:off x="6699462" y="1377508"/>
            <a:ext cx="358775" cy="358775"/>
            <a:chOff x="6336" y="3858"/>
            <a:chExt cx="226" cy="226"/>
          </a:xfrm>
        </p:grpSpPr>
        <p:sp>
          <p:nvSpPr>
            <p:cNvPr id="126" name="Oval 41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7" name="AutoShape 41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6" name="Text Box 29"/>
          <p:cNvSpPr txBox="1">
            <a:spLocks noChangeArrowheads="1"/>
          </p:cNvSpPr>
          <p:nvPr/>
        </p:nvSpPr>
        <p:spPr bwMode="auto">
          <a:xfrm>
            <a:off x="4628476" y="1123592"/>
            <a:ext cx="80440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dirty="0"/>
              <a:t>Top Flap</a:t>
            </a:r>
          </a:p>
          <a:p>
            <a:r>
              <a:rPr lang="en-US" sz="900" dirty="0">
                <a:solidFill>
                  <a:srgbClr val="E45D50"/>
                </a:solidFill>
              </a:rPr>
              <a:t>PMS 485 </a:t>
            </a:r>
            <a:r>
              <a:rPr lang="en-US" sz="900" dirty="0" smtClean="0">
                <a:solidFill>
                  <a:srgbClr val="E45D50"/>
                </a:solidFill>
              </a:rPr>
              <a:t>Red</a:t>
            </a:r>
          </a:p>
          <a:p>
            <a:r>
              <a:rPr lang="en-US" sz="900" dirty="0" smtClean="0">
                <a:solidFill>
                  <a:srgbClr val="004B8D"/>
                </a:solidFill>
              </a:rPr>
              <a:t>&amp; 289 Blue</a:t>
            </a:r>
            <a:endParaRPr lang="en-US" sz="900" dirty="0">
              <a:solidFill>
                <a:srgbClr val="004B8D"/>
              </a:solidFill>
            </a:endParaRP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9414805" y="1123592"/>
            <a:ext cx="80440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dirty="0"/>
              <a:t>Top Flap</a:t>
            </a:r>
          </a:p>
          <a:p>
            <a:r>
              <a:rPr lang="en-US" sz="900" dirty="0">
                <a:solidFill>
                  <a:srgbClr val="E45D50"/>
                </a:solidFill>
              </a:rPr>
              <a:t>PMS 485 </a:t>
            </a:r>
            <a:r>
              <a:rPr lang="en-US" sz="900" dirty="0" smtClean="0">
                <a:solidFill>
                  <a:srgbClr val="E45D50"/>
                </a:solidFill>
              </a:rPr>
              <a:t>Red</a:t>
            </a:r>
          </a:p>
          <a:p>
            <a:r>
              <a:rPr lang="en-US" sz="900" dirty="0" smtClean="0">
                <a:solidFill>
                  <a:srgbClr val="004B8D"/>
                </a:solidFill>
              </a:rPr>
              <a:t>&amp; 289 Blue</a:t>
            </a:r>
            <a:endParaRPr lang="en-US" sz="900" dirty="0">
              <a:solidFill>
                <a:srgbClr val="004B8D"/>
              </a:solidFill>
            </a:endParaRPr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1342654" y="4743822"/>
            <a:ext cx="41764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dirty="0"/>
              <a:t>#356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6128983" y="4743822"/>
            <a:ext cx="41764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900" dirty="0" smtClean="0"/>
              <a:t>#356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34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19</cp:revision>
  <cp:lastPrinted>2013-08-01T13:59:39Z</cp:lastPrinted>
  <dcterms:created xsi:type="dcterms:W3CDTF">2012-03-30T14:34:25Z</dcterms:created>
  <dcterms:modified xsi:type="dcterms:W3CDTF">2014-09-15T17:32:17Z</dcterms:modified>
</cp:coreProperties>
</file>