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400800" cy="8229600"/>
  <p:notesSz cx="6858000" cy="9144000"/>
  <p:defaultTextStyle>
    <a:defPPr>
      <a:defRPr lang="en-US"/>
    </a:defPPr>
    <a:lvl1pPr marL="0" algn="l" defTabSz="62700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27004" algn="l" defTabSz="62700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54008" algn="l" defTabSz="62700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881012" algn="l" defTabSz="62700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08016" algn="l" defTabSz="62700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135020" algn="l" defTabSz="62700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762024" algn="l" defTabSz="62700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389029" algn="l" defTabSz="62700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016033" algn="l" defTabSz="62700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3888" y="-96"/>
      </p:cViewPr>
      <p:guideLst>
        <p:guide orient="horz" pos="2592"/>
        <p:guide pos="201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" y="2556511"/>
            <a:ext cx="5440680" cy="176403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0120" y="4663440"/>
            <a:ext cx="4480560" cy="2103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27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540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81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08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135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7620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389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0160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00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A67BD0B9-694B-B84E-850A-F673113A3512}" type="datetimeFigureOut">
              <a:rPr lang="en-US" smtClean="0"/>
              <a:t>1/22/14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6940" y="7627621"/>
            <a:ext cx="2026920" cy="4381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872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BD5D7C2A-F9A4-3A4B-9B03-319CB4987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722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329566"/>
            <a:ext cx="5760720" cy="1371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0040" y="1920240"/>
            <a:ext cx="5760720" cy="543115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00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A67BD0B9-694B-B84E-850A-F673113A3512}" type="datetimeFigureOut">
              <a:rPr lang="en-US" smtClean="0"/>
              <a:t>1/22/14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6940" y="7627621"/>
            <a:ext cx="2026920" cy="4381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872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BD5D7C2A-F9A4-3A4B-9B03-319CB4987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2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0870" y="396240"/>
            <a:ext cx="2160270" cy="8425816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0060" y="396240"/>
            <a:ext cx="6374130" cy="842581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00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A67BD0B9-694B-B84E-850A-F673113A3512}" type="datetimeFigureOut">
              <a:rPr lang="en-US" smtClean="0"/>
              <a:t>1/22/14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6940" y="7627621"/>
            <a:ext cx="2026920" cy="4381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872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BD5D7C2A-F9A4-3A4B-9B03-319CB4987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942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329566"/>
            <a:ext cx="5760720" cy="1371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" y="1920240"/>
            <a:ext cx="5760720" cy="543115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00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A67BD0B9-694B-B84E-850A-F673113A3512}" type="datetimeFigureOut">
              <a:rPr lang="en-US" smtClean="0"/>
              <a:t>1/22/14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6940" y="7627621"/>
            <a:ext cx="2026920" cy="4381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872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BD5D7C2A-F9A4-3A4B-9B03-319CB4987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786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619" y="5288281"/>
            <a:ext cx="5440680" cy="1634490"/>
          </a:xfrm>
          <a:prstGeom prst="rect">
            <a:avLst/>
          </a:prstGeom>
        </p:spPr>
        <p:txBody>
          <a:bodyPr anchor="t"/>
          <a:lstStyle>
            <a:lvl1pPr algn="l">
              <a:defRPr sz="5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5619" y="3488056"/>
            <a:ext cx="5440680" cy="18002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2700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5400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88101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50801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13502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76202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38902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501603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00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A67BD0B9-694B-B84E-850A-F673113A3512}" type="datetimeFigureOut">
              <a:rPr lang="en-US" smtClean="0"/>
              <a:t>1/22/14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6940" y="7627621"/>
            <a:ext cx="2026920" cy="4381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872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BD5D7C2A-F9A4-3A4B-9B03-319CB4987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409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329566"/>
            <a:ext cx="5760720" cy="1371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60" y="2305050"/>
            <a:ext cx="4267200" cy="6517006"/>
          </a:xfrm>
          <a:prstGeom prst="rect">
            <a:avLst/>
          </a:prstGeo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7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3940" y="2305050"/>
            <a:ext cx="4267200" cy="6517006"/>
          </a:xfrm>
          <a:prstGeom prst="rect">
            <a:avLst/>
          </a:prstGeo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7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200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A67BD0B9-694B-B84E-850A-F673113A3512}" type="datetimeFigureOut">
              <a:rPr lang="en-US" smtClean="0"/>
              <a:t>1/22/14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86940" y="7627621"/>
            <a:ext cx="2026920" cy="4381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5872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BD5D7C2A-F9A4-3A4B-9B03-319CB4987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893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329566"/>
            <a:ext cx="5760720" cy="1371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040" y="1842136"/>
            <a:ext cx="2828132" cy="76771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300" b="1"/>
            </a:lvl1pPr>
            <a:lvl2pPr marL="627004" indent="0">
              <a:buNone/>
              <a:defRPr sz="2700" b="1"/>
            </a:lvl2pPr>
            <a:lvl3pPr marL="1254008" indent="0">
              <a:buNone/>
              <a:defRPr sz="2500" b="1"/>
            </a:lvl3pPr>
            <a:lvl4pPr marL="1881012" indent="0">
              <a:buNone/>
              <a:defRPr sz="2200" b="1"/>
            </a:lvl4pPr>
            <a:lvl5pPr marL="2508016" indent="0">
              <a:buNone/>
              <a:defRPr sz="2200" b="1"/>
            </a:lvl5pPr>
            <a:lvl6pPr marL="3135020" indent="0">
              <a:buNone/>
              <a:defRPr sz="2200" b="1"/>
            </a:lvl6pPr>
            <a:lvl7pPr marL="3762024" indent="0">
              <a:buNone/>
              <a:defRPr sz="2200" b="1"/>
            </a:lvl7pPr>
            <a:lvl8pPr marL="4389029" indent="0">
              <a:buNone/>
              <a:defRPr sz="2200" b="1"/>
            </a:lvl8pPr>
            <a:lvl9pPr marL="5016033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0040" y="2609850"/>
            <a:ext cx="2828132" cy="4741546"/>
          </a:xfrm>
          <a:prstGeom prst="rect">
            <a:avLst/>
          </a:prstGeom>
        </p:spPr>
        <p:txBody>
          <a:bodyPr/>
          <a:lstStyle>
            <a:lvl1pPr>
              <a:defRPr sz="3300"/>
            </a:lvl1pPr>
            <a:lvl2pPr>
              <a:defRPr sz="27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51518" y="1842136"/>
            <a:ext cx="2829243" cy="76771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300" b="1"/>
            </a:lvl1pPr>
            <a:lvl2pPr marL="627004" indent="0">
              <a:buNone/>
              <a:defRPr sz="2700" b="1"/>
            </a:lvl2pPr>
            <a:lvl3pPr marL="1254008" indent="0">
              <a:buNone/>
              <a:defRPr sz="2500" b="1"/>
            </a:lvl3pPr>
            <a:lvl4pPr marL="1881012" indent="0">
              <a:buNone/>
              <a:defRPr sz="2200" b="1"/>
            </a:lvl4pPr>
            <a:lvl5pPr marL="2508016" indent="0">
              <a:buNone/>
              <a:defRPr sz="2200" b="1"/>
            </a:lvl5pPr>
            <a:lvl6pPr marL="3135020" indent="0">
              <a:buNone/>
              <a:defRPr sz="2200" b="1"/>
            </a:lvl6pPr>
            <a:lvl7pPr marL="3762024" indent="0">
              <a:buNone/>
              <a:defRPr sz="2200" b="1"/>
            </a:lvl7pPr>
            <a:lvl8pPr marL="4389029" indent="0">
              <a:buNone/>
              <a:defRPr sz="2200" b="1"/>
            </a:lvl8pPr>
            <a:lvl9pPr marL="5016033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51518" y="2609850"/>
            <a:ext cx="2829243" cy="4741546"/>
          </a:xfrm>
          <a:prstGeom prst="rect">
            <a:avLst/>
          </a:prstGeom>
        </p:spPr>
        <p:txBody>
          <a:bodyPr/>
          <a:lstStyle>
            <a:lvl1pPr>
              <a:defRPr sz="3300"/>
            </a:lvl1pPr>
            <a:lvl2pPr>
              <a:defRPr sz="27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200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A67BD0B9-694B-B84E-850A-F673113A3512}" type="datetimeFigureOut">
              <a:rPr lang="en-US" smtClean="0"/>
              <a:t>1/22/14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186940" y="7627621"/>
            <a:ext cx="2026920" cy="4381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5872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BD5D7C2A-F9A4-3A4B-9B03-319CB4987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419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329566"/>
            <a:ext cx="5760720" cy="1371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200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A67BD0B9-694B-B84E-850A-F673113A3512}" type="datetimeFigureOut">
              <a:rPr lang="en-US" smtClean="0"/>
              <a:t>1/22/14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86940" y="7627621"/>
            <a:ext cx="2026920" cy="4381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5872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BD5D7C2A-F9A4-3A4B-9B03-319CB4987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911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200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A67BD0B9-694B-B84E-850A-F673113A3512}" type="datetimeFigureOut">
              <a:rPr lang="en-US" smtClean="0"/>
              <a:t>1/22/14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186940" y="7627621"/>
            <a:ext cx="2026920" cy="4381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872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BD5D7C2A-F9A4-3A4B-9B03-319CB4987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316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2" y="327660"/>
            <a:ext cx="2105819" cy="1394460"/>
          </a:xfrm>
          <a:prstGeom prst="rect">
            <a:avLst/>
          </a:prstGeo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2536" y="327660"/>
            <a:ext cx="3578225" cy="7023736"/>
          </a:xfrm>
          <a:prstGeom prst="rect">
            <a:avLst/>
          </a:prstGeo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3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042" y="1722120"/>
            <a:ext cx="2105819" cy="56292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900"/>
            </a:lvl1pPr>
            <a:lvl2pPr marL="627004" indent="0">
              <a:buNone/>
              <a:defRPr sz="1600"/>
            </a:lvl2pPr>
            <a:lvl3pPr marL="1254008" indent="0">
              <a:buNone/>
              <a:defRPr sz="1400"/>
            </a:lvl3pPr>
            <a:lvl4pPr marL="1881012" indent="0">
              <a:buNone/>
              <a:defRPr sz="1200"/>
            </a:lvl4pPr>
            <a:lvl5pPr marL="2508016" indent="0">
              <a:buNone/>
              <a:defRPr sz="1200"/>
            </a:lvl5pPr>
            <a:lvl6pPr marL="3135020" indent="0">
              <a:buNone/>
              <a:defRPr sz="1200"/>
            </a:lvl6pPr>
            <a:lvl7pPr marL="3762024" indent="0">
              <a:buNone/>
              <a:defRPr sz="1200"/>
            </a:lvl7pPr>
            <a:lvl8pPr marL="4389029" indent="0">
              <a:buNone/>
              <a:defRPr sz="1200"/>
            </a:lvl8pPr>
            <a:lvl9pPr marL="5016033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200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A67BD0B9-694B-B84E-850A-F673113A3512}" type="datetimeFigureOut">
              <a:rPr lang="en-US" smtClean="0"/>
              <a:t>1/22/14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86940" y="7627621"/>
            <a:ext cx="2026920" cy="4381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5872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BD5D7C2A-F9A4-3A4B-9B03-319CB4987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540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4602" y="5760720"/>
            <a:ext cx="3840480" cy="680086"/>
          </a:xfrm>
          <a:prstGeom prst="rect">
            <a:avLst/>
          </a:prstGeo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54602" y="735330"/>
            <a:ext cx="3840480" cy="49377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400"/>
            </a:lvl1pPr>
            <a:lvl2pPr marL="627004" indent="0">
              <a:buNone/>
              <a:defRPr sz="3800"/>
            </a:lvl2pPr>
            <a:lvl3pPr marL="1254008" indent="0">
              <a:buNone/>
              <a:defRPr sz="3300"/>
            </a:lvl3pPr>
            <a:lvl4pPr marL="1881012" indent="0">
              <a:buNone/>
              <a:defRPr sz="2700"/>
            </a:lvl4pPr>
            <a:lvl5pPr marL="2508016" indent="0">
              <a:buNone/>
              <a:defRPr sz="2700"/>
            </a:lvl5pPr>
            <a:lvl6pPr marL="3135020" indent="0">
              <a:buNone/>
              <a:defRPr sz="2700"/>
            </a:lvl6pPr>
            <a:lvl7pPr marL="3762024" indent="0">
              <a:buNone/>
              <a:defRPr sz="2700"/>
            </a:lvl7pPr>
            <a:lvl8pPr marL="4389029" indent="0">
              <a:buNone/>
              <a:defRPr sz="2700"/>
            </a:lvl8pPr>
            <a:lvl9pPr marL="5016033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4602" y="6440806"/>
            <a:ext cx="3840480" cy="9658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900"/>
            </a:lvl1pPr>
            <a:lvl2pPr marL="627004" indent="0">
              <a:buNone/>
              <a:defRPr sz="1600"/>
            </a:lvl2pPr>
            <a:lvl3pPr marL="1254008" indent="0">
              <a:buNone/>
              <a:defRPr sz="1400"/>
            </a:lvl3pPr>
            <a:lvl4pPr marL="1881012" indent="0">
              <a:buNone/>
              <a:defRPr sz="1200"/>
            </a:lvl4pPr>
            <a:lvl5pPr marL="2508016" indent="0">
              <a:buNone/>
              <a:defRPr sz="1200"/>
            </a:lvl5pPr>
            <a:lvl6pPr marL="3135020" indent="0">
              <a:buNone/>
              <a:defRPr sz="1200"/>
            </a:lvl6pPr>
            <a:lvl7pPr marL="3762024" indent="0">
              <a:buNone/>
              <a:defRPr sz="1200"/>
            </a:lvl7pPr>
            <a:lvl8pPr marL="4389029" indent="0">
              <a:buNone/>
              <a:defRPr sz="1200"/>
            </a:lvl8pPr>
            <a:lvl9pPr marL="5016033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200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A67BD0B9-694B-B84E-850A-F673113A3512}" type="datetimeFigureOut">
              <a:rPr lang="en-US" smtClean="0"/>
              <a:t>1/22/14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86940" y="7627621"/>
            <a:ext cx="2026920" cy="4381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5872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BD5D7C2A-F9A4-3A4B-9B03-319CB4987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73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244"/>
          <p:cNvGrpSpPr>
            <a:grpSpLocks/>
          </p:cNvGrpSpPr>
          <p:nvPr userDrawn="1"/>
        </p:nvGrpSpPr>
        <p:grpSpPr bwMode="auto">
          <a:xfrm>
            <a:off x="4805726" y="4902426"/>
            <a:ext cx="358775" cy="358775"/>
            <a:chOff x="6336" y="3858"/>
            <a:chExt cx="226" cy="226"/>
          </a:xfrm>
        </p:grpSpPr>
        <p:sp>
          <p:nvSpPr>
            <p:cNvPr id="16" name="Oval 245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AutoShape 246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" name="Group 247"/>
          <p:cNvGrpSpPr>
            <a:grpSpLocks/>
          </p:cNvGrpSpPr>
          <p:nvPr userDrawn="1"/>
        </p:nvGrpSpPr>
        <p:grpSpPr bwMode="auto">
          <a:xfrm>
            <a:off x="1530713" y="1181326"/>
            <a:ext cx="358775" cy="358775"/>
            <a:chOff x="6336" y="3858"/>
            <a:chExt cx="226" cy="226"/>
          </a:xfrm>
        </p:grpSpPr>
        <p:sp>
          <p:nvSpPr>
            <p:cNvPr id="19" name="Oval 248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AutoShape 249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" name="Line 195"/>
          <p:cNvSpPr>
            <a:spLocks noChangeShapeType="1"/>
          </p:cNvSpPr>
          <p:nvPr userDrawn="1"/>
        </p:nvSpPr>
        <p:spPr bwMode="auto">
          <a:xfrm rot="16200000">
            <a:off x="5359472" y="8634375"/>
            <a:ext cx="15573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2" name="Line 196"/>
          <p:cNvSpPr>
            <a:spLocks noChangeShapeType="1"/>
          </p:cNvSpPr>
          <p:nvPr userDrawn="1"/>
        </p:nvSpPr>
        <p:spPr bwMode="auto">
          <a:xfrm>
            <a:off x="6142903" y="7865231"/>
            <a:ext cx="4762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466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27004" rtl="0" eaLnBrk="1" latinLnBrk="0" hangingPunct="1"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0253" indent="-470253" algn="l" defTabSz="627004" rtl="0" eaLnBrk="1" latinLnBrk="0" hangingPunct="1">
        <a:spcBef>
          <a:spcPct val="20000"/>
        </a:spcBef>
        <a:buFont typeface="Arial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1pPr>
      <a:lvl2pPr marL="1018882" indent="-391878" algn="l" defTabSz="627004" rtl="0" eaLnBrk="1" latinLnBrk="0" hangingPunct="1">
        <a:spcBef>
          <a:spcPct val="20000"/>
        </a:spcBef>
        <a:buFont typeface="Arial"/>
        <a:buChar char="–"/>
        <a:defRPr sz="3800" kern="1200">
          <a:solidFill>
            <a:schemeClr val="tx1"/>
          </a:solidFill>
          <a:latin typeface="+mn-lt"/>
          <a:ea typeface="+mn-ea"/>
          <a:cs typeface="+mn-cs"/>
        </a:defRPr>
      </a:lvl2pPr>
      <a:lvl3pPr marL="1567510" indent="-313502" algn="l" defTabSz="627004" rtl="0" eaLnBrk="1" latinLnBrk="0" hangingPunct="1">
        <a:spcBef>
          <a:spcPct val="20000"/>
        </a:spcBef>
        <a:buFont typeface="Arial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3pPr>
      <a:lvl4pPr marL="2194514" indent="-313502" algn="l" defTabSz="627004" rtl="0" eaLnBrk="1" latinLnBrk="0" hangingPunct="1">
        <a:spcBef>
          <a:spcPct val="20000"/>
        </a:spcBef>
        <a:buFont typeface="Arial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821518" indent="-313502" algn="l" defTabSz="627004" rtl="0" eaLnBrk="1" latinLnBrk="0" hangingPunct="1">
        <a:spcBef>
          <a:spcPct val="20000"/>
        </a:spcBef>
        <a:buFont typeface="Arial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48522" indent="-313502" algn="l" defTabSz="627004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075527" indent="-313502" algn="l" defTabSz="627004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702531" indent="-313502" algn="l" defTabSz="627004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329535" indent="-313502" algn="l" defTabSz="627004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2700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27004" algn="l" defTabSz="62700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54008" algn="l" defTabSz="62700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881012" algn="l" defTabSz="62700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08016" algn="l" defTabSz="62700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35020" algn="l" defTabSz="62700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62024" algn="l" defTabSz="62700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389029" algn="l" defTabSz="62700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016033" algn="l" defTabSz="62700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236"/>
          <p:cNvGrpSpPr>
            <a:grpSpLocks/>
          </p:cNvGrpSpPr>
          <p:nvPr/>
        </p:nvGrpSpPr>
        <p:grpSpPr bwMode="auto">
          <a:xfrm>
            <a:off x="174049" y="1236316"/>
            <a:ext cx="6513513" cy="10807700"/>
            <a:chOff x="880" y="1344"/>
            <a:chExt cx="4103" cy="6808"/>
          </a:xfrm>
        </p:grpSpPr>
        <p:sp>
          <p:nvSpPr>
            <p:cNvPr id="52" name="Text Box 213"/>
            <p:cNvSpPr txBox="1">
              <a:spLocks noChangeArrowheads="1"/>
            </p:cNvSpPr>
            <p:nvPr/>
          </p:nvSpPr>
          <p:spPr bwMode="auto">
            <a:xfrm>
              <a:off x="880" y="7787"/>
              <a:ext cx="410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 b="1"/>
                <a:t>Click to delete before Printing plate!</a:t>
              </a:r>
            </a:p>
          </p:txBody>
        </p:sp>
        <p:grpSp>
          <p:nvGrpSpPr>
            <p:cNvPr id="53" name="Group 214"/>
            <p:cNvGrpSpPr>
              <a:grpSpLocks/>
            </p:cNvGrpSpPr>
            <p:nvPr/>
          </p:nvGrpSpPr>
          <p:grpSpPr bwMode="auto">
            <a:xfrm rot="-5400000">
              <a:off x="1050" y="2065"/>
              <a:ext cx="3662" cy="2219"/>
              <a:chOff x="4474" y="1525"/>
              <a:chExt cx="3662" cy="2219"/>
            </a:xfrm>
          </p:grpSpPr>
          <p:sp>
            <p:nvSpPr>
              <p:cNvPr id="54" name="Line 215"/>
              <p:cNvSpPr>
                <a:spLocks noChangeShapeType="1"/>
              </p:cNvSpPr>
              <p:nvPr/>
            </p:nvSpPr>
            <p:spPr bwMode="auto">
              <a:xfrm rot="5400000">
                <a:off x="6000" y="1645"/>
                <a:ext cx="0" cy="2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Line 216"/>
              <p:cNvSpPr>
                <a:spLocks noChangeShapeType="1"/>
              </p:cNvSpPr>
              <p:nvPr/>
            </p:nvSpPr>
            <p:spPr bwMode="auto">
              <a:xfrm rot="5400000">
                <a:off x="5764" y="1643"/>
                <a:ext cx="23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Line 217"/>
              <p:cNvSpPr>
                <a:spLocks noChangeShapeType="1"/>
              </p:cNvSpPr>
              <p:nvPr/>
            </p:nvSpPr>
            <p:spPr bwMode="auto">
              <a:xfrm rot="5400000">
                <a:off x="8019" y="1645"/>
                <a:ext cx="0" cy="2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Line 218"/>
              <p:cNvSpPr>
                <a:spLocks noChangeShapeType="1"/>
              </p:cNvSpPr>
              <p:nvPr/>
            </p:nvSpPr>
            <p:spPr bwMode="auto">
              <a:xfrm rot="5400000">
                <a:off x="7784" y="1641"/>
                <a:ext cx="23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Line 219"/>
              <p:cNvSpPr>
                <a:spLocks noChangeShapeType="1"/>
              </p:cNvSpPr>
              <p:nvPr/>
            </p:nvSpPr>
            <p:spPr bwMode="auto">
              <a:xfrm rot="5400000" flipH="1">
                <a:off x="5756" y="3620"/>
                <a:ext cx="2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Line 220"/>
              <p:cNvSpPr>
                <a:spLocks noChangeShapeType="1"/>
              </p:cNvSpPr>
              <p:nvPr/>
            </p:nvSpPr>
            <p:spPr bwMode="auto">
              <a:xfrm rot="5400000">
                <a:off x="6002" y="3384"/>
                <a:ext cx="0" cy="2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Line 221"/>
              <p:cNvSpPr>
                <a:spLocks noChangeShapeType="1"/>
              </p:cNvSpPr>
              <p:nvPr/>
            </p:nvSpPr>
            <p:spPr bwMode="auto">
              <a:xfrm rot="5400000" flipH="1">
                <a:off x="7776" y="3620"/>
                <a:ext cx="2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Line 222"/>
              <p:cNvSpPr>
                <a:spLocks noChangeShapeType="1"/>
              </p:cNvSpPr>
              <p:nvPr/>
            </p:nvSpPr>
            <p:spPr bwMode="auto">
              <a:xfrm rot="5400000">
                <a:off x="8020" y="3384"/>
                <a:ext cx="0" cy="2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Line 223"/>
              <p:cNvSpPr>
                <a:spLocks noChangeShapeType="1"/>
              </p:cNvSpPr>
              <p:nvPr/>
            </p:nvSpPr>
            <p:spPr bwMode="auto">
              <a:xfrm rot="5400000" flipV="1">
                <a:off x="4599" y="3376"/>
                <a:ext cx="0" cy="2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Line 224"/>
              <p:cNvSpPr>
                <a:spLocks noChangeShapeType="1"/>
              </p:cNvSpPr>
              <p:nvPr/>
            </p:nvSpPr>
            <p:spPr bwMode="auto">
              <a:xfrm rot="5400000" flipH="1">
                <a:off x="4595" y="3620"/>
                <a:ext cx="2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Line 225"/>
              <p:cNvSpPr>
                <a:spLocks noChangeShapeType="1"/>
              </p:cNvSpPr>
              <p:nvPr/>
            </p:nvSpPr>
            <p:spPr bwMode="auto">
              <a:xfrm rot="5400000" flipV="1">
                <a:off x="4598" y="1637"/>
                <a:ext cx="0" cy="2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Line 226"/>
              <p:cNvSpPr>
                <a:spLocks noChangeShapeType="1"/>
              </p:cNvSpPr>
              <p:nvPr/>
            </p:nvSpPr>
            <p:spPr bwMode="auto">
              <a:xfrm rot="5400000">
                <a:off x="4603" y="1644"/>
                <a:ext cx="23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" name="Group 1"/>
          <p:cNvGrpSpPr/>
          <p:nvPr/>
        </p:nvGrpSpPr>
        <p:grpSpPr>
          <a:xfrm>
            <a:off x="1111468" y="1610172"/>
            <a:ext cx="3586163" cy="5056187"/>
            <a:chOff x="2343150" y="2503488"/>
            <a:chExt cx="3586163" cy="5056187"/>
          </a:xfrm>
        </p:grpSpPr>
        <p:sp>
          <p:nvSpPr>
            <p:cNvPr id="86" name="Rectangle 197"/>
            <p:cNvSpPr>
              <a:spLocks noChangeArrowheads="1"/>
            </p:cNvSpPr>
            <p:nvPr/>
          </p:nvSpPr>
          <p:spPr bwMode="auto">
            <a:xfrm>
              <a:off x="3189288" y="5707063"/>
              <a:ext cx="2740025" cy="18526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Rectangle 198"/>
            <p:cNvSpPr>
              <a:spLocks noChangeArrowheads="1"/>
            </p:cNvSpPr>
            <p:nvPr/>
          </p:nvSpPr>
          <p:spPr bwMode="auto">
            <a:xfrm rot="10800000">
              <a:off x="3754438" y="5859463"/>
              <a:ext cx="1619250" cy="447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9375" tIns="39688" rIns="79375" bIns="39688">
              <a:spAutoFit/>
            </a:bodyPr>
            <a:lstStyle/>
            <a:p>
              <a:pPr algn="ctr" defTabSz="712788" eaLnBrk="0" hangingPunct="0"/>
              <a:r>
                <a:rPr lang="en-US" sz="600">
                  <a:latin typeface="Arial" charset="0"/>
                </a:rPr>
                <a:t>E. Greene &amp; Co.</a:t>
              </a:r>
            </a:p>
            <a:p>
              <a:pPr algn="ctr" defTabSz="712788" eaLnBrk="0" hangingPunct="0"/>
              <a:r>
                <a:rPr lang="en-US" sz="600">
                  <a:latin typeface="Arial" charset="0"/>
                </a:rPr>
                <a:t>Fairfield, NJ 07007</a:t>
              </a:r>
            </a:p>
            <a:p>
              <a:pPr algn="ctr" defTabSz="712788" eaLnBrk="0" hangingPunct="0"/>
              <a:r>
                <a:rPr lang="en-US" sz="600">
                  <a:latin typeface="Arial" charset="0"/>
                </a:rPr>
                <a:t>Form LK-201    Locking Key Wallet</a:t>
              </a:r>
            </a:p>
            <a:p>
              <a:pPr algn="ctr" defTabSz="712788" eaLnBrk="0" hangingPunct="0"/>
              <a:r>
                <a:rPr lang="en-US" sz="600">
                  <a:latin typeface="Arial" charset="0"/>
                </a:rPr>
                <a:t>877-838-5250</a:t>
              </a:r>
            </a:p>
          </p:txBody>
        </p:sp>
        <p:sp>
          <p:nvSpPr>
            <p:cNvPr id="88" name="Rectangle 199"/>
            <p:cNvSpPr>
              <a:spLocks noChangeArrowheads="1"/>
            </p:cNvSpPr>
            <p:nvPr/>
          </p:nvSpPr>
          <p:spPr bwMode="auto">
            <a:xfrm rot="10800000">
              <a:off x="3300413" y="6773863"/>
              <a:ext cx="2530475" cy="395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ctr" defTabSz="806450" eaLnBrk="0" hangingPunct="0">
                <a:spcBef>
                  <a:spcPct val="50000"/>
                </a:spcBef>
              </a:pPr>
              <a:r>
                <a:rPr lang="en-US" sz="800">
                  <a:latin typeface="Arial" charset="0"/>
                </a:rPr>
                <a:t>Vault Attendant</a:t>
              </a:r>
            </a:p>
            <a:p>
              <a:pPr algn="ctr" defTabSz="806450" hangingPunct="0">
                <a:spcBef>
                  <a:spcPct val="50000"/>
                </a:spcBef>
              </a:pPr>
              <a:endParaRPr lang="en-US" sz="800">
                <a:latin typeface="Arial" charset="0"/>
              </a:endParaRPr>
            </a:p>
          </p:txBody>
        </p:sp>
        <p:sp>
          <p:nvSpPr>
            <p:cNvPr id="89" name="Line 200"/>
            <p:cNvSpPr>
              <a:spLocks noChangeShapeType="1"/>
            </p:cNvSpPr>
            <p:nvPr/>
          </p:nvSpPr>
          <p:spPr bwMode="auto">
            <a:xfrm>
              <a:off x="3324225" y="6689725"/>
              <a:ext cx="24812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Line 201"/>
            <p:cNvSpPr>
              <a:spLocks noChangeShapeType="1"/>
            </p:cNvSpPr>
            <p:nvPr/>
          </p:nvSpPr>
          <p:spPr bwMode="auto">
            <a:xfrm>
              <a:off x="3419475" y="7153275"/>
              <a:ext cx="22907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Rectangle 202"/>
            <p:cNvSpPr>
              <a:spLocks noChangeArrowheads="1"/>
            </p:cNvSpPr>
            <p:nvPr/>
          </p:nvSpPr>
          <p:spPr bwMode="auto">
            <a:xfrm>
              <a:off x="3184525" y="2503488"/>
              <a:ext cx="2744788" cy="3203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8900" tIns="44450" rIns="88900" bIns="44450" anchor="ctr"/>
            <a:lstStyle/>
            <a:p>
              <a:pPr algn="ctr" defTabSz="887413" eaLnBrk="0" hangingPunct="0"/>
              <a:endParaRPr lang="en-US" sz="1200">
                <a:latin typeface="Arial" charset="0"/>
              </a:endParaRPr>
            </a:p>
            <a:p>
              <a:pPr algn="ctr" defTabSz="887413" eaLnBrk="0" hangingPunct="0"/>
              <a:endParaRPr lang="en-US" sz="1200">
                <a:latin typeface="Arial" charset="0"/>
              </a:endParaRPr>
            </a:p>
            <a:p>
              <a:pPr algn="ctr" defTabSz="887413" eaLnBrk="0" hangingPunct="0"/>
              <a:endParaRPr lang="en-US" sz="1200">
                <a:latin typeface="Arial" charset="0"/>
              </a:endParaRPr>
            </a:p>
            <a:p>
              <a:pPr algn="ctr" defTabSz="887413" eaLnBrk="0" hangingPunct="0"/>
              <a:endParaRPr lang="en-US" sz="1200">
                <a:latin typeface="Arial" charset="0"/>
              </a:endParaRPr>
            </a:p>
            <a:p>
              <a:pPr algn="ctr" defTabSz="887413" hangingPunct="0"/>
              <a:endParaRPr lang="en-US" sz="1200">
                <a:latin typeface="Arial" charset="0"/>
              </a:endParaRPr>
            </a:p>
          </p:txBody>
        </p:sp>
        <p:sp>
          <p:nvSpPr>
            <p:cNvPr id="92" name="Rectangle 204"/>
            <p:cNvSpPr>
              <a:spLocks noChangeArrowheads="1"/>
            </p:cNvSpPr>
            <p:nvPr/>
          </p:nvSpPr>
          <p:spPr bwMode="auto">
            <a:xfrm>
              <a:off x="3198813" y="3419475"/>
              <a:ext cx="2692400" cy="1213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just" defTabSz="806450" eaLnBrk="0" hangingPunct="0">
                <a:spcBef>
                  <a:spcPct val="50000"/>
                </a:spcBef>
              </a:pPr>
              <a:r>
                <a:rPr lang="en-US" sz="900" dirty="0">
                  <a:latin typeface="Arial" charset="0"/>
                </a:rPr>
                <a:t> </a:t>
              </a:r>
              <a:r>
                <a:rPr lang="en-US" sz="800" dirty="0" smtClean="0">
                  <a:latin typeface="Arial" charset="0"/>
                </a:rPr>
                <a:t>I</a:t>
              </a:r>
              <a:r>
                <a:rPr lang="en-US" sz="800" dirty="0">
                  <a:latin typeface="Arial" charset="0"/>
                </a:rPr>
                <a:t>, hereby, certify that this envelope </a:t>
              </a:r>
              <a:r>
                <a:rPr lang="en-US" sz="800" dirty="0" smtClean="0">
                  <a:latin typeface="Arial" charset="0"/>
                </a:rPr>
                <a:t>was             received </a:t>
              </a:r>
              <a:r>
                <a:rPr lang="en-US" sz="800" dirty="0">
                  <a:latin typeface="Arial" charset="0"/>
                </a:rPr>
                <a:t>by me Sealed and Locked and that </a:t>
              </a:r>
              <a:r>
                <a:rPr lang="en-US" sz="800" dirty="0" smtClean="0">
                  <a:latin typeface="Arial" charset="0"/>
                </a:rPr>
                <a:t>upon opening </a:t>
              </a:r>
              <a:r>
                <a:rPr lang="en-US" sz="800" dirty="0">
                  <a:latin typeface="Arial" charset="0"/>
                </a:rPr>
                <a:t>it I found it to contain TWO KEYS for </a:t>
              </a:r>
              <a:r>
                <a:rPr lang="en-US" sz="800" dirty="0" smtClean="0">
                  <a:latin typeface="Arial" charset="0"/>
                </a:rPr>
                <a:t>the  above </a:t>
              </a:r>
              <a:r>
                <a:rPr lang="en-US" sz="800" dirty="0">
                  <a:latin typeface="Arial" charset="0"/>
                </a:rPr>
                <a:t>numbered Safe Deposit Box rented by me</a:t>
              </a:r>
              <a:r>
                <a:rPr lang="en-US" sz="800" dirty="0" smtClean="0">
                  <a:latin typeface="Arial" charset="0"/>
                </a:rPr>
                <a:t>, receipt </a:t>
              </a:r>
              <a:r>
                <a:rPr lang="en-US" sz="800" dirty="0">
                  <a:latin typeface="Arial" charset="0"/>
                </a:rPr>
                <a:t>of the above is acknowledged. If either or </a:t>
              </a:r>
              <a:r>
                <a:rPr lang="en-US" sz="800" dirty="0" smtClean="0">
                  <a:latin typeface="Arial" charset="0"/>
                </a:rPr>
                <a:t>both Keys </a:t>
              </a:r>
              <a:r>
                <a:rPr lang="en-US" sz="800" dirty="0">
                  <a:latin typeface="Arial" charset="0"/>
                </a:rPr>
                <a:t>are misplaced or stolen, I will notify </a:t>
              </a:r>
              <a:r>
                <a:rPr lang="en-US" sz="800" dirty="0" smtClean="0">
                  <a:latin typeface="Arial" charset="0"/>
                </a:rPr>
                <a:t>this Organization </a:t>
              </a:r>
              <a:r>
                <a:rPr lang="en-US" sz="800" dirty="0">
                  <a:latin typeface="Arial" charset="0"/>
                </a:rPr>
                <a:t>immediately. I further agree </a:t>
              </a:r>
              <a:r>
                <a:rPr lang="en-US" sz="800" dirty="0" smtClean="0">
                  <a:latin typeface="Arial" charset="0"/>
                </a:rPr>
                <a:t>to           return </a:t>
              </a:r>
              <a:r>
                <a:rPr lang="en-US" sz="800" dirty="0">
                  <a:latin typeface="Arial" charset="0"/>
                </a:rPr>
                <a:t>said Keys in person upon termination of </a:t>
              </a:r>
              <a:r>
                <a:rPr lang="en-US" sz="800" dirty="0" smtClean="0">
                  <a:latin typeface="Arial" charset="0"/>
                </a:rPr>
                <a:t>the Contract</a:t>
              </a:r>
              <a:r>
                <a:rPr lang="en-US" sz="800" dirty="0">
                  <a:latin typeface="Arial" charset="0"/>
                </a:rPr>
                <a:t>.</a:t>
              </a:r>
            </a:p>
          </p:txBody>
        </p:sp>
        <p:sp>
          <p:nvSpPr>
            <p:cNvPr id="93" name="Rectangle 205"/>
            <p:cNvSpPr>
              <a:spLocks noChangeArrowheads="1"/>
            </p:cNvSpPr>
            <p:nvPr/>
          </p:nvSpPr>
          <p:spPr bwMode="auto">
            <a:xfrm>
              <a:off x="3214688" y="2636838"/>
              <a:ext cx="2524125" cy="469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defTabSz="806450" eaLnBrk="0" hangingPunct="0">
                <a:spcBef>
                  <a:spcPct val="50000"/>
                </a:spcBef>
              </a:pPr>
              <a:r>
                <a:rPr lang="en-US" sz="1000">
                  <a:latin typeface="Arial" charset="0"/>
                </a:rPr>
                <a:t>SAFE DEPOSIT BOX No. </a:t>
              </a:r>
            </a:p>
            <a:p>
              <a:pPr defTabSz="806450" eaLnBrk="0" hangingPunct="0">
                <a:spcBef>
                  <a:spcPct val="50000"/>
                </a:spcBef>
              </a:pPr>
              <a:r>
                <a:rPr lang="en-US" sz="1000">
                  <a:latin typeface="Arial" charset="0"/>
                </a:rPr>
                <a:t>KEY No.  </a:t>
              </a:r>
              <a:r>
                <a:rPr lang="en-US" sz="1000" u="sng">
                  <a:latin typeface="Arial" charset="0"/>
                </a:rPr>
                <a:t> </a:t>
              </a:r>
            </a:p>
          </p:txBody>
        </p:sp>
        <p:sp>
          <p:nvSpPr>
            <p:cNvPr id="94" name="Line 206"/>
            <p:cNvSpPr>
              <a:spLocks noChangeShapeType="1"/>
            </p:cNvSpPr>
            <p:nvPr/>
          </p:nvSpPr>
          <p:spPr bwMode="auto">
            <a:xfrm>
              <a:off x="4813300" y="2792413"/>
              <a:ext cx="95091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Line 207"/>
            <p:cNvSpPr>
              <a:spLocks noChangeShapeType="1"/>
            </p:cNvSpPr>
            <p:nvPr/>
          </p:nvSpPr>
          <p:spPr bwMode="auto">
            <a:xfrm>
              <a:off x="3840163" y="3030538"/>
              <a:ext cx="1930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" name="Rectangle 208"/>
            <p:cNvSpPr>
              <a:spLocks noChangeArrowheads="1"/>
            </p:cNvSpPr>
            <p:nvPr/>
          </p:nvSpPr>
          <p:spPr bwMode="auto">
            <a:xfrm>
              <a:off x="3316288" y="4611688"/>
              <a:ext cx="2498725" cy="1095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ctr" defTabSz="806450" eaLnBrk="0" hangingPunct="0">
                <a:spcBef>
                  <a:spcPct val="50000"/>
                </a:spcBef>
              </a:pPr>
              <a:endParaRPr lang="en-US" sz="800">
                <a:latin typeface="Arial" charset="0"/>
              </a:endParaRPr>
            </a:p>
            <a:p>
              <a:pPr algn="ctr" defTabSz="806450" eaLnBrk="0" hangingPunct="0">
                <a:lnSpc>
                  <a:spcPts val="1100"/>
                </a:lnSpc>
                <a:spcBef>
                  <a:spcPct val="50000"/>
                </a:spcBef>
              </a:pPr>
              <a:r>
                <a:rPr lang="en-US" sz="800">
                  <a:latin typeface="Arial" charset="0"/>
                </a:rPr>
                <a:t>Signature</a:t>
              </a:r>
            </a:p>
            <a:p>
              <a:pPr algn="ctr" defTabSz="806450" eaLnBrk="0" hangingPunct="0">
                <a:spcBef>
                  <a:spcPct val="50000"/>
                </a:spcBef>
              </a:pPr>
              <a:endParaRPr lang="en-US" sz="800">
                <a:latin typeface="Arial" charset="0"/>
              </a:endParaRPr>
            </a:p>
            <a:p>
              <a:pPr algn="ctr" defTabSz="806450" eaLnBrk="0" hangingPunct="0">
                <a:lnSpc>
                  <a:spcPts val="800"/>
                </a:lnSpc>
                <a:spcBef>
                  <a:spcPct val="50000"/>
                </a:spcBef>
              </a:pPr>
              <a:r>
                <a:rPr lang="en-US" sz="800">
                  <a:latin typeface="Arial" charset="0"/>
                </a:rPr>
                <a:t>Signature</a:t>
              </a:r>
            </a:p>
            <a:p>
              <a:pPr algn="ctr" defTabSz="806450" eaLnBrk="0" hangingPunct="0">
                <a:spcBef>
                  <a:spcPct val="50000"/>
                </a:spcBef>
              </a:pPr>
              <a:endParaRPr lang="en-US" sz="800">
                <a:latin typeface="Arial" charset="0"/>
              </a:endParaRPr>
            </a:p>
            <a:p>
              <a:pPr algn="ctr" defTabSz="806450" eaLnBrk="0" hangingPunct="0">
                <a:lnSpc>
                  <a:spcPts val="700"/>
                </a:lnSpc>
                <a:spcBef>
                  <a:spcPct val="50000"/>
                </a:spcBef>
              </a:pPr>
              <a:r>
                <a:rPr lang="en-US" sz="800">
                  <a:latin typeface="Arial" charset="0"/>
                </a:rPr>
                <a:t>Date</a:t>
              </a:r>
            </a:p>
          </p:txBody>
        </p:sp>
        <p:sp>
          <p:nvSpPr>
            <p:cNvPr id="97" name="Line 209"/>
            <p:cNvSpPr>
              <a:spLocks noChangeShapeType="1"/>
            </p:cNvSpPr>
            <p:nvPr/>
          </p:nvSpPr>
          <p:spPr bwMode="auto">
            <a:xfrm>
              <a:off x="3311525" y="4843463"/>
              <a:ext cx="24939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Line 210"/>
            <p:cNvSpPr>
              <a:spLocks noChangeShapeType="1"/>
            </p:cNvSpPr>
            <p:nvPr/>
          </p:nvSpPr>
          <p:spPr bwMode="auto">
            <a:xfrm>
              <a:off x="3303588" y="5183188"/>
              <a:ext cx="24955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Line 211"/>
            <p:cNvSpPr>
              <a:spLocks noChangeShapeType="1"/>
            </p:cNvSpPr>
            <p:nvPr/>
          </p:nvSpPr>
          <p:spPr bwMode="auto">
            <a:xfrm>
              <a:off x="3303588" y="5518150"/>
              <a:ext cx="24955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" name="Rectangle 227"/>
            <p:cNvSpPr>
              <a:spLocks noChangeArrowheads="1"/>
            </p:cNvSpPr>
            <p:nvPr/>
          </p:nvSpPr>
          <p:spPr bwMode="auto">
            <a:xfrm rot="10800000">
              <a:off x="3300413" y="6467475"/>
              <a:ext cx="2530475" cy="273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ctr" defTabSz="806450" eaLnBrk="0" hangingPunct="0">
                <a:lnSpc>
                  <a:spcPct val="150000"/>
                </a:lnSpc>
                <a:spcBef>
                  <a:spcPct val="50000"/>
                </a:spcBef>
              </a:pPr>
              <a:r>
                <a:rPr lang="en-US" sz="800">
                  <a:latin typeface="Arial" charset="0"/>
                </a:rPr>
                <a:t>Officer</a:t>
              </a:r>
            </a:p>
          </p:txBody>
        </p:sp>
        <p:sp>
          <p:nvSpPr>
            <p:cNvPr id="101" name="Text Box 238"/>
            <p:cNvSpPr txBox="1">
              <a:spLocks noChangeArrowheads="1"/>
            </p:cNvSpPr>
            <p:nvPr/>
          </p:nvSpPr>
          <p:spPr bwMode="auto">
            <a:xfrm>
              <a:off x="2343150" y="5886450"/>
              <a:ext cx="552450" cy="214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/>
                <a:t># 220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73674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1673</TotalTime>
  <Words>123</Words>
  <Application>Microsoft Macintosh PowerPoint</Application>
  <PresentationFormat>Custom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E. Greene of NC,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18</cp:revision>
  <cp:lastPrinted>2014-01-22T17:18:19Z</cp:lastPrinted>
  <dcterms:created xsi:type="dcterms:W3CDTF">2012-04-10T14:01:50Z</dcterms:created>
  <dcterms:modified xsi:type="dcterms:W3CDTF">2014-01-22T17:24:02Z</dcterms:modified>
</cp:coreProperties>
</file>