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008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3888" y="-96"/>
      </p:cViewPr>
      <p:guideLst>
        <p:guide orient="horz" pos="2592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556511"/>
            <a:ext cx="5440680" cy="17640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663440"/>
            <a:ext cx="448056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96240"/>
            <a:ext cx="2160270" cy="842581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96240"/>
            <a:ext cx="6374130" cy="84258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5288281"/>
            <a:ext cx="5440680" cy="1634490"/>
          </a:xfrm>
          <a:prstGeom prst="rect">
            <a:avLst/>
          </a:prstGeo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3488056"/>
            <a:ext cx="5440680" cy="18002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94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842136"/>
            <a:ext cx="2828132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2609850"/>
            <a:ext cx="2828132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842136"/>
            <a:ext cx="2829243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2609850"/>
            <a:ext cx="2829243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2" y="327660"/>
            <a:ext cx="2105819" cy="139446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6" y="327660"/>
            <a:ext cx="3578225" cy="702373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2" y="1722120"/>
            <a:ext cx="2105819" cy="56292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5760720"/>
            <a:ext cx="3840480" cy="6800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735330"/>
            <a:ext cx="3840480" cy="4937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6440806"/>
            <a:ext cx="3840480" cy="9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44"/>
          <p:cNvGrpSpPr>
            <a:grpSpLocks/>
          </p:cNvGrpSpPr>
          <p:nvPr userDrawn="1"/>
        </p:nvGrpSpPr>
        <p:grpSpPr bwMode="auto">
          <a:xfrm>
            <a:off x="4805726" y="4902426"/>
            <a:ext cx="358775" cy="358775"/>
            <a:chOff x="6336" y="3858"/>
            <a:chExt cx="226" cy="226"/>
          </a:xfrm>
        </p:grpSpPr>
        <p:sp>
          <p:nvSpPr>
            <p:cNvPr id="16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47"/>
          <p:cNvGrpSpPr>
            <a:grpSpLocks/>
          </p:cNvGrpSpPr>
          <p:nvPr userDrawn="1"/>
        </p:nvGrpSpPr>
        <p:grpSpPr bwMode="auto">
          <a:xfrm>
            <a:off x="1530713" y="1181326"/>
            <a:ext cx="358775" cy="358775"/>
            <a:chOff x="6336" y="3858"/>
            <a:chExt cx="226" cy="226"/>
          </a:xfrm>
        </p:grpSpPr>
        <p:sp>
          <p:nvSpPr>
            <p:cNvPr id="19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Line 195"/>
          <p:cNvSpPr>
            <a:spLocks noChangeShapeType="1"/>
          </p:cNvSpPr>
          <p:nvPr userDrawn="1"/>
        </p:nvSpPr>
        <p:spPr bwMode="auto">
          <a:xfrm rot="16200000">
            <a:off x="5359472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196"/>
          <p:cNvSpPr>
            <a:spLocks noChangeShapeType="1"/>
          </p:cNvSpPr>
          <p:nvPr userDrawn="1"/>
        </p:nvSpPr>
        <p:spPr bwMode="auto">
          <a:xfrm>
            <a:off x="6142903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236"/>
          <p:cNvGrpSpPr>
            <a:grpSpLocks/>
          </p:cNvGrpSpPr>
          <p:nvPr/>
        </p:nvGrpSpPr>
        <p:grpSpPr bwMode="auto">
          <a:xfrm>
            <a:off x="174049" y="1236316"/>
            <a:ext cx="6513513" cy="10807700"/>
            <a:chOff x="880" y="1344"/>
            <a:chExt cx="4103" cy="6808"/>
          </a:xfrm>
        </p:grpSpPr>
        <p:sp>
          <p:nvSpPr>
            <p:cNvPr id="52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53" name="Group 214"/>
            <p:cNvGrpSpPr>
              <a:grpSpLocks/>
            </p:cNvGrpSpPr>
            <p:nvPr/>
          </p:nvGrpSpPr>
          <p:grpSpPr bwMode="auto">
            <a:xfrm rot="-5400000">
              <a:off x="1050" y="2065"/>
              <a:ext cx="3662" cy="2219"/>
              <a:chOff x="4474" y="1525"/>
              <a:chExt cx="3662" cy="2219"/>
            </a:xfrm>
          </p:grpSpPr>
          <p:sp>
            <p:nvSpPr>
              <p:cNvPr id="54" name="Line 215"/>
              <p:cNvSpPr>
                <a:spLocks noChangeShapeType="1"/>
              </p:cNvSpPr>
              <p:nvPr/>
            </p:nvSpPr>
            <p:spPr bwMode="auto">
              <a:xfrm rot="5400000">
                <a:off x="6000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216"/>
              <p:cNvSpPr>
                <a:spLocks noChangeShapeType="1"/>
              </p:cNvSpPr>
              <p:nvPr/>
            </p:nvSpPr>
            <p:spPr bwMode="auto">
              <a:xfrm rot="5400000">
                <a:off x="5764" y="1643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217"/>
              <p:cNvSpPr>
                <a:spLocks noChangeShapeType="1"/>
              </p:cNvSpPr>
              <p:nvPr/>
            </p:nvSpPr>
            <p:spPr bwMode="auto">
              <a:xfrm rot="5400000">
                <a:off x="8019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218"/>
              <p:cNvSpPr>
                <a:spLocks noChangeShapeType="1"/>
              </p:cNvSpPr>
              <p:nvPr/>
            </p:nvSpPr>
            <p:spPr bwMode="auto">
              <a:xfrm rot="5400000">
                <a:off x="7784" y="1641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219"/>
              <p:cNvSpPr>
                <a:spLocks noChangeShapeType="1"/>
              </p:cNvSpPr>
              <p:nvPr/>
            </p:nvSpPr>
            <p:spPr bwMode="auto">
              <a:xfrm rot="5400000" flipH="1">
                <a:off x="575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220"/>
              <p:cNvSpPr>
                <a:spLocks noChangeShapeType="1"/>
              </p:cNvSpPr>
              <p:nvPr/>
            </p:nvSpPr>
            <p:spPr bwMode="auto">
              <a:xfrm rot="5400000">
                <a:off x="6002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221"/>
              <p:cNvSpPr>
                <a:spLocks noChangeShapeType="1"/>
              </p:cNvSpPr>
              <p:nvPr/>
            </p:nvSpPr>
            <p:spPr bwMode="auto">
              <a:xfrm rot="5400000" flipH="1">
                <a:off x="777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222"/>
              <p:cNvSpPr>
                <a:spLocks noChangeShapeType="1"/>
              </p:cNvSpPr>
              <p:nvPr/>
            </p:nvSpPr>
            <p:spPr bwMode="auto">
              <a:xfrm rot="5400000">
                <a:off x="8020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4599" y="3376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224"/>
              <p:cNvSpPr>
                <a:spLocks noChangeShapeType="1"/>
              </p:cNvSpPr>
              <p:nvPr/>
            </p:nvSpPr>
            <p:spPr bwMode="auto">
              <a:xfrm rot="5400000" flipH="1">
                <a:off x="4595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225"/>
              <p:cNvSpPr>
                <a:spLocks noChangeShapeType="1"/>
              </p:cNvSpPr>
              <p:nvPr/>
            </p:nvSpPr>
            <p:spPr bwMode="auto">
              <a:xfrm rot="5400000" flipV="1">
                <a:off x="4598" y="1637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226"/>
              <p:cNvSpPr>
                <a:spLocks noChangeShapeType="1"/>
              </p:cNvSpPr>
              <p:nvPr/>
            </p:nvSpPr>
            <p:spPr bwMode="auto">
              <a:xfrm rot="5400000">
                <a:off x="4603" y="1644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1111468" y="1610172"/>
            <a:ext cx="3586163" cy="5056187"/>
            <a:chOff x="2343150" y="2503488"/>
            <a:chExt cx="3586163" cy="5056187"/>
          </a:xfrm>
        </p:grpSpPr>
        <p:sp>
          <p:nvSpPr>
            <p:cNvPr id="86" name="Rectangle 197"/>
            <p:cNvSpPr>
              <a:spLocks noChangeArrowheads="1"/>
            </p:cNvSpPr>
            <p:nvPr/>
          </p:nvSpPr>
          <p:spPr bwMode="auto">
            <a:xfrm>
              <a:off x="3189288" y="5707063"/>
              <a:ext cx="2740025" cy="1852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198"/>
            <p:cNvSpPr>
              <a:spLocks noChangeArrowheads="1"/>
            </p:cNvSpPr>
            <p:nvPr/>
          </p:nvSpPr>
          <p:spPr bwMode="auto">
            <a:xfrm rot="10800000">
              <a:off x="3754438" y="5859463"/>
              <a:ext cx="1619250" cy="44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9375" tIns="39688" rIns="79375" bIns="39688">
              <a:spAutoFit/>
            </a:bodyPr>
            <a:lstStyle/>
            <a:p>
              <a:pPr algn="ctr" defTabSz="712788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712788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algn="ctr" defTabSz="712788" eaLnBrk="0" hangingPunct="0"/>
              <a:r>
                <a:rPr lang="en-US" sz="600">
                  <a:latin typeface="Arial" charset="0"/>
                </a:rPr>
                <a:t>Form LK-201    Locking Key Wallet</a:t>
              </a:r>
            </a:p>
            <a:p>
              <a:pPr algn="ctr" defTabSz="712788" eaLnBrk="0" hangingPunct="0"/>
              <a:r>
                <a:rPr lang="en-US" sz="600">
                  <a:latin typeface="Arial" charset="0"/>
                </a:rPr>
                <a:t>877-838-5250</a:t>
              </a:r>
            </a:p>
          </p:txBody>
        </p:sp>
        <p:sp>
          <p:nvSpPr>
            <p:cNvPr id="88" name="Rectangle 199"/>
            <p:cNvSpPr>
              <a:spLocks noChangeArrowheads="1"/>
            </p:cNvSpPr>
            <p:nvPr/>
          </p:nvSpPr>
          <p:spPr bwMode="auto">
            <a:xfrm rot="10800000">
              <a:off x="3300413" y="6773863"/>
              <a:ext cx="2530475" cy="395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defTabSz="806450" eaLnBrk="0" hangingPunct="0">
                <a:spcBef>
                  <a:spcPct val="50000"/>
                </a:spcBef>
              </a:pPr>
              <a:r>
                <a:rPr lang="en-US" sz="800">
                  <a:latin typeface="Arial" charset="0"/>
                </a:rPr>
                <a:t>Vault Attendant</a:t>
              </a:r>
            </a:p>
            <a:p>
              <a:pPr algn="ctr" defTabSz="806450" hangingPunct="0">
                <a:spcBef>
                  <a:spcPct val="50000"/>
                </a:spcBef>
              </a:pPr>
              <a:endParaRPr lang="en-US" sz="800">
                <a:latin typeface="Arial" charset="0"/>
              </a:endParaRPr>
            </a:p>
          </p:txBody>
        </p:sp>
        <p:sp>
          <p:nvSpPr>
            <p:cNvPr id="89" name="Line 200"/>
            <p:cNvSpPr>
              <a:spLocks noChangeShapeType="1"/>
            </p:cNvSpPr>
            <p:nvPr/>
          </p:nvSpPr>
          <p:spPr bwMode="auto">
            <a:xfrm>
              <a:off x="3324225" y="6689725"/>
              <a:ext cx="24812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201"/>
            <p:cNvSpPr>
              <a:spLocks noChangeShapeType="1"/>
            </p:cNvSpPr>
            <p:nvPr/>
          </p:nvSpPr>
          <p:spPr bwMode="auto">
            <a:xfrm>
              <a:off x="3419475" y="7153275"/>
              <a:ext cx="2290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202"/>
            <p:cNvSpPr>
              <a:spLocks noChangeArrowheads="1"/>
            </p:cNvSpPr>
            <p:nvPr/>
          </p:nvSpPr>
          <p:spPr bwMode="auto">
            <a:xfrm>
              <a:off x="3184525" y="2503488"/>
              <a:ext cx="2744788" cy="3203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8900" tIns="44450" rIns="88900" bIns="44450" anchor="ctr"/>
            <a:lstStyle/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hangingPunct="0"/>
              <a:endParaRPr lang="en-US" sz="1200">
                <a:latin typeface="Arial" charset="0"/>
              </a:endParaRPr>
            </a:p>
          </p:txBody>
        </p:sp>
        <p:sp>
          <p:nvSpPr>
            <p:cNvPr id="92" name="Rectangle 204"/>
            <p:cNvSpPr>
              <a:spLocks noChangeArrowheads="1"/>
            </p:cNvSpPr>
            <p:nvPr/>
          </p:nvSpPr>
          <p:spPr bwMode="auto">
            <a:xfrm>
              <a:off x="3198813" y="3419475"/>
              <a:ext cx="2692400" cy="1213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just" defTabSz="806450" eaLnBrk="0" hangingPunct="0">
                <a:spcBef>
                  <a:spcPct val="50000"/>
                </a:spcBef>
              </a:pPr>
              <a:r>
                <a:rPr lang="en-US" sz="900" dirty="0">
                  <a:latin typeface="Arial" charset="0"/>
                </a:rPr>
                <a:t> </a:t>
              </a:r>
              <a:r>
                <a:rPr lang="en-US" sz="800" dirty="0" smtClean="0">
                  <a:latin typeface="Arial" charset="0"/>
                </a:rPr>
                <a:t>I</a:t>
              </a:r>
              <a:r>
                <a:rPr lang="en-US" sz="800" dirty="0">
                  <a:latin typeface="Arial" charset="0"/>
                </a:rPr>
                <a:t>, hereby, certify that this envelope </a:t>
              </a:r>
              <a:r>
                <a:rPr lang="en-US" sz="800" dirty="0" smtClean="0">
                  <a:latin typeface="Arial" charset="0"/>
                </a:rPr>
                <a:t>was             received </a:t>
              </a:r>
              <a:r>
                <a:rPr lang="en-US" sz="800" dirty="0">
                  <a:latin typeface="Arial" charset="0"/>
                </a:rPr>
                <a:t>by me Sealed and Locked and that </a:t>
              </a:r>
              <a:r>
                <a:rPr lang="en-US" sz="800" dirty="0" smtClean="0">
                  <a:latin typeface="Arial" charset="0"/>
                </a:rPr>
                <a:t>upon opening </a:t>
              </a:r>
              <a:r>
                <a:rPr lang="en-US" sz="800" dirty="0">
                  <a:latin typeface="Arial" charset="0"/>
                </a:rPr>
                <a:t>it I found it to contain TWO KEYS for </a:t>
              </a:r>
              <a:r>
                <a:rPr lang="en-US" sz="800" dirty="0" smtClean="0">
                  <a:latin typeface="Arial" charset="0"/>
                </a:rPr>
                <a:t>the  above </a:t>
              </a:r>
              <a:r>
                <a:rPr lang="en-US" sz="800" dirty="0">
                  <a:latin typeface="Arial" charset="0"/>
                </a:rPr>
                <a:t>numbered Safe Deposit Box rented by me</a:t>
              </a:r>
              <a:r>
                <a:rPr lang="en-US" sz="800" dirty="0" smtClean="0">
                  <a:latin typeface="Arial" charset="0"/>
                </a:rPr>
                <a:t>, receipt </a:t>
              </a:r>
              <a:r>
                <a:rPr lang="en-US" sz="800" dirty="0">
                  <a:latin typeface="Arial" charset="0"/>
                </a:rPr>
                <a:t>of the above is acknowledged. If either or </a:t>
              </a:r>
              <a:r>
                <a:rPr lang="en-US" sz="800" dirty="0" smtClean="0">
                  <a:latin typeface="Arial" charset="0"/>
                </a:rPr>
                <a:t>both Keys </a:t>
              </a:r>
              <a:r>
                <a:rPr lang="en-US" sz="800" dirty="0">
                  <a:latin typeface="Arial" charset="0"/>
                </a:rPr>
                <a:t>are misplaced or stolen, I will notify </a:t>
              </a:r>
              <a:r>
                <a:rPr lang="en-US" sz="800" dirty="0" smtClean="0">
                  <a:latin typeface="Arial" charset="0"/>
                </a:rPr>
                <a:t>this Organization </a:t>
              </a:r>
              <a:r>
                <a:rPr lang="en-US" sz="800" dirty="0">
                  <a:latin typeface="Arial" charset="0"/>
                </a:rPr>
                <a:t>immediately. I further agree </a:t>
              </a:r>
              <a:r>
                <a:rPr lang="en-US" sz="800" dirty="0" smtClean="0">
                  <a:latin typeface="Arial" charset="0"/>
                </a:rPr>
                <a:t>to           return </a:t>
              </a:r>
              <a:r>
                <a:rPr lang="en-US" sz="800" dirty="0">
                  <a:latin typeface="Arial" charset="0"/>
                </a:rPr>
                <a:t>said Keys in person upon termination of </a:t>
              </a:r>
              <a:r>
                <a:rPr lang="en-US" sz="800" dirty="0" smtClean="0">
                  <a:latin typeface="Arial" charset="0"/>
                </a:rPr>
                <a:t>the Contract</a:t>
              </a:r>
              <a:r>
                <a:rPr lang="en-US" sz="800" dirty="0">
                  <a:latin typeface="Arial" charset="0"/>
                </a:rPr>
                <a:t>.</a:t>
              </a:r>
            </a:p>
          </p:txBody>
        </p:sp>
        <p:sp>
          <p:nvSpPr>
            <p:cNvPr id="93" name="Rectangle 205"/>
            <p:cNvSpPr>
              <a:spLocks noChangeArrowheads="1"/>
            </p:cNvSpPr>
            <p:nvPr/>
          </p:nvSpPr>
          <p:spPr bwMode="auto">
            <a:xfrm>
              <a:off x="3214688" y="2636838"/>
              <a:ext cx="2524125" cy="469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defTabSz="806450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SAFE DEPOSIT BOX No. </a:t>
              </a:r>
            </a:p>
            <a:p>
              <a:pPr defTabSz="806450" eaLnBrk="0" hangingPunct="0"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KEY No.  </a:t>
              </a:r>
              <a:r>
                <a:rPr lang="en-US" sz="1000" u="sng">
                  <a:latin typeface="Arial" charset="0"/>
                </a:rPr>
                <a:t> </a:t>
              </a:r>
            </a:p>
          </p:txBody>
        </p:sp>
        <p:sp>
          <p:nvSpPr>
            <p:cNvPr id="94" name="Line 206"/>
            <p:cNvSpPr>
              <a:spLocks noChangeShapeType="1"/>
            </p:cNvSpPr>
            <p:nvPr/>
          </p:nvSpPr>
          <p:spPr bwMode="auto">
            <a:xfrm>
              <a:off x="4813300" y="2792413"/>
              <a:ext cx="9509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207"/>
            <p:cNvSpPr>
              <a:spLocks noChangeShapeType="1"/>
            </p:cNvSpPr>
            <p:nvPr/>
          </p:nvSpPr>
          <p:spPr bwMode="auto">
            <a:xfrm>
              <a:off x="3840163" y="3030538"/>
              <a:ext cx="1930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208"/>
            <p:cNvSpPr>
              <a:spLocks noChangeArrowheads="1"/>
            </p:cNvSpPr>
            <p:nvPr/>
          </p:nvSpPr>
          <p:spPr bwMode="auto">
            <a:xfrm>
              <a:off x="3316288" y="4611688"/>
              <a:ext cx="249872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defTabSz="806450" eaLnBrk="0" hangingPunct="0">
                <a:spcBef>
                  <a:spcPct val="50000"/>
                </a:spcBef>
              </a:pPr>
              <a:endParaRPr lang="en-US" sz="800">
                <a:latin typeface="Arial" charset="0"/>
              </a:endParaRPr>
            </a:p>
            <a:p>
              <a:pPr algn="ctr" defTabSz="806450" eaLnBrk="0" hangingPunct="0">
                <a:lnSpc>
                  <a:spcPts val="1100"/>
                </a:lnSpc>
                <a:spcBef>
                  <a:spcPct val="50000"/>
                </a:spcBef>
              </a:pPr>
              <a:r>
                <a:rPr lang="en-US" sz="800">
                  <a:latin typeface="Arial" charset="0"/>
                </a:rPr>
                <a:t>Signature</a:t>
              </a:r>
            </a:p>
            <a:p>
              <a:pPr algn="ctr" defTabSz="806450" eaLnBrk="0" hangingPunct="0">
                <a:spcBef>
                  <a:spcPct val="50000"/>
                </a:spcBef>
              </a:pPr>
              <a:endParaRPr lang="en-US" sz="800">
                <a:latin typeface="Arial" charset="0"/>
              </a:endParaRPr>
            </a:p>
            <a:p>
              <a:pPr algn="ctr" defTabSz="806450" eaLnBrk="0" hangingPunct="0">
                <a:lnSpc>
                  <a:spcPts val="800"/>
                </a:lnSpc>
                <a:spcBef>
                  <a:spcPct val="50000"/>
                </a:spcBef>
              </a:pPr>
              <a:r>
                <a:rPr lang="en-US" sz="800">
                  <a:latin typeface="Arial" charset="0"/>
                </a:rPr>
                <a:t>Signature</a:t>
              </a:r>
            </a:p>
            <a:p>
              <a:pPr algn="ctr" defTabSz="806450" eaLnBrk="0" hangingPunct="0">
                <a:spcBef>
                  <a:spcPct val="50000"/>
                </a:spcBef>
              </a:pPr>
              <a:endParaRPr lang="en-US" sz="800">
                <a:latin typeface="Arial" charset="0"/>
              </a:endParaRPr>
            </a:p>
            <a:p>
              <a:pPr algn="ctr" defTabSz="806450" eaLnBrk="0" hangingPunct="0">
                <a:lnSpc>
                  <a:spcPts val="700"/>
                </a:lnSpc>
                <a:spcBef>
                  <a:spcPct val="50000"/>
                </a:spcBef>
              </a:pPr>
              <a:r>
                <a:rPr lang="en-US" sz="800">
                  <a:latin typeface="Arial" charset="0"/>
                </a:rPr>
                <a:t>Date</a:t>
              </a:r>
            </a:p>
          </p:txBody>
        </p:sp>
        <p:sp>
          <p:nvSpPr>
            <p:cNvPr id="97" name="Line 209"/>
            <p:cNvSpPr>
              <a:spLocks noChangeShapeType="1"/>
            </p:cNvSpPr>
            <p:nvPr/>
          </p:nvSpPr>
          <p:spPr bwMode="auto">
            <a:xfrm>
              <a:off x="3311525" y="4843463"/>
              <a:ext cx="24939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210"/>
            <p:cNvSpPr>
              <a:spLocks noChangeShapeType="1"/>
            </p:cNvSpPr>
            <p:nvPr/>
          </p:nvSpPr>
          <p:spPr bwMode="auto">
            <a:xfrm>
              <a:off x="3303588" y="5183188"/>
              <a:ext cx="24955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211"/>
            <p:cNvSpPr>
              <a:spLocks noChangeShapeType="1"/>
            </p:cNvSpPr>
            <p:nvPr/>
          </p:nvSpPr>
          <p:spPr bwMode="auto">
            <a:xfrm>
              <a:off x="3303588" y="5518150"/>
              <a:ext cx="24955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227"/>
            <p:cNvSpPr>
              <a:spLocks noChangeArrowheads="1"/>
            </p:cNvSpPr>
            <p:nvPr/>
          </p:nvSpPr>
          <p:spPr bwMode="auto">
            <a:xfrm rot="10800000">
              <a:off x="3300413" y="6467475"/>
              <a:ext cx="2530475" cy="273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defTabSz="806450" eaLnBrk="0" hangingPunct="0">
                <a:lnSpc>
                  <a:spcPct val="150000"/>
                </a:lnSpc>
                <a:spcBef>
                  <a:spcPct val="50000"/>
                </a:spcBef>
              </a:pPr>
              <a:r>
                <a:rPr lang="en-US" sz="800">
                  <a:latin typeface="Arial" charset="0"/>
                </a:rPr>
                <a:t>Officer</a:t>
              </a:r>
            </a:p>
          </p:txBody>
        </p:sp>
        <p:sp>
          <p:nvSpPr>
            <p:cNvPr id="101" name="Text Box 238"/>
            <p:cNvSpPr txBox="1">
              <a:spLocks noChangeArrowheads="1"/>
            </p:cNvSpPr>
            <p:nvPr/>
          </p:nvSpPr>
          <p:spPr bwMode="auto">
            <a:xfrm>
              <a:off x="2343150" y="5886450"/>
              <a:ext cx="5524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800"/>
                <a:t># 220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123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18</cp:revision>
  <cp:lastPrinted>2014-01-22T17:18:19Z</cp:lastPrinted>
  <dcterms:created xsi:type="dcterms:W3CDTF">2012-04-10T14:01:50Z</dcterms:created>
  <dcterms:modified xsi:type="dcterms:W3CDTF">2014-01-22T17:24:02Z</dcterms:modified>
</cp:coreProperties>
</file>