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4630400" cy="9144000"/>
  <p:notesSz cx="7010400" cy="13868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840" y="2296"/>
      </p:cViewPr>
      <p:guideLst>
        <p:guide orient="horz"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t" anchorCtr="0" compatLnSpc="1">
            <a:prstTxWarp prst="textNoShape">
              <a:avLst/>
            </a:prstTxWarp>
          </a:bodyPr>
          <a:lstStyle>
            <a:lvl1pPr defTabSz="1193800">
              <a:defRPr sz="16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t" anchorCtr="0" compatLnSpc="1">
            <a:prstTxWarp prst="textNoShape">
              <a:avLst/>
            </a:prstTxWarp>
          </a:bodyPr>
          <a:lstStyle>
            <a:lvl1pPr algn="r" defTabSz="1193800">
              <a:defRPr sz="16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176250"/>
            <a:ext cx="303688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b" anchorCtr="0" compatLnSpc="1">
            <a:prstTxWarp prst="textNoShape">
              <a:avLst/>
            </a:prstTxWarp>
          </a:bodyPr>
          <a:lstStyle>
            <a:lvl1pPr defTabSz="1193800">
              <a:defRPr sz="16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13176250"/>
            <a:ext cx="303688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b" anchorCtr="0" compatLnSpc="1">
            <a:prstTxWarp prst="textNoShape">
              <a:avLst/>
            </a:prstTxWarp>
          </a:bodyPr>
          <a:lstStyle>
            <a:lvl1pPr algn="r" defTabSz="1193800">
              <a:defRPr sz="1600"/>
            </a:lvl1pPr>
          </a:lstStyle>
          <a:p>
            <a:fld id="{27B8C3EF-B0FF-BA4D-9C6C-5F35993FEC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1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2840038"/>
            <a:ext cx="12436475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925" y="5181600"/>
            <a:ext cx="1024255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3C92B-E7A0-BE42-9B94-0691DFFE76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45AAA-32DB-7442-8BD7-500BAD8979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4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25113" y="812800"/>
            <a:ext cx="3108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6963" y="812800"/>
            <a:ext cx="9175750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33812-155A-894A-8A13-010FB20B73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0AEFC-E283-8A4C-ABED-5B67B08279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1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5875338"/>
            <a:ext cx="124364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0" y="3875088"/>
            <a:ext cx="12436475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26D24-6AEE-CC49-B5A3-B597C19E5C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63" y="2641600"/>
            <a:ext cx="6142037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0" y="2641600"/>
            <a:ext cx="6142038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678F6-E36F-C24E-B316-B1EB21BF9D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2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366713"/>
            <a:ext cx="1316672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838" y="2046288"/>
            <a:ext cx="646430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838" y="2900363"/>
            <a:ext cx="646430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675" y="2046288"/>
            <a:ext cx="646588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675" y="2900363"/>
            <a:ext cx="646588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003CD-2A61-CA46-B3F2-17C78934A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2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C578B-2C36-C14A-B629-C01047A10C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4FCA3-0006-D244-8BEC-7C0C66D008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9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363538"/>
            <a:ext cx="481330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763" y="363538"/>
            <a:ext cx="817880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838" y="1912938"/>
            <a:ext cx="4813300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2F8D-069E-0B46-A8B2-2827BC33F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025" y="6400800"/>
            <a:ext cx="8778875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025" y="817563"/>
            <a:ext cx="8778875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025" y="7156450"/>
            <a:ext cx="8778875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70C96-F6E9-474F-A888-679F936C0B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1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96963" y="812800"/>
            <a:ext cx="12436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963" y="2641600"/>
            <a:ext cx="124364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96963" y="8331200"/>
            <a:ext cx="3048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9038" y="8331200"/>
            <a:ext cx="46323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438" y="8331200"/>
            <a:ext cx="3048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E434C2-C6A4-CC4D-90EF-42242D8702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" name="Line 206"/>
          <p:cNvSpPr>
            <a:spLocks noChangeShapeType="1"/>
          </p:cNvSpPr>
          <p:nvPr/>
        </p:nvSpPr>
        <p:spPr bwMode="auto">
          <a:xfrm>
            <a:off x="6670675" y="6719888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" name="Line 207"/>
          <p:cNvSpPr>
            <a:spLocks noChangeShapeType="1"/>
          </p:cNvSpPr>
          <p:nvPr/>
        </p:nvSpPr>
        <p:spPr bwMode="auto">
          <a:xfrm rot="5400000">
            <a:off x="7981950" y="6962775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21" name="Group 273"/>
          <p:cNvGrpSpPr>
            <a:grpSpLocks/>
          </p:cNvGrpSpPr>
          <p:nvPr/>
        </p:nvGrpSpPr>
        <p:grpSpPr bwMode="auto">
          <a:xfrm>
            <a:off x="1943100" y="1339850"/>
            <a:ext cx="11060113" cy="5037138"/>
            <a:chOff x="1224" y="844"/>
            <a:chExt cx="6967" cy="3173"/>
          </a:xfrm>
        </p:grpSpPr>
        <p:grpSp>
          <p:nvGrpSpPr>
            <p:cNvPr id="2256" name="Group 208"/>
            <p:cNvGrpSpPr>
              <a:grpSpLocks/>
            </p:cNvGrpSpPr>
            <p:nvPr/>
          </p:nvGrpSpPr>
          <p:grpSpPr bwMode="auto">
            <a:xfrm>
              <a:off x="6413" y="1668"/>
              <a:ext cx="1778" cy="2349"/>
              <a:chOff x="531" y="506"/>
              <a:chExt cx="1778" cy="2349"/>
            </a:xfrm>
          </p:grpSpPr>
          <p:sp>
            <p:nvSpPr>
              <p:cNvPr id="2257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1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66" name="Text Box 218"/>
            <p:cNvSpPr txBox="1">
              <a:spLocks noChangeArrowheads="1"/>
            </p:cNvSpPr>
            <p:nvPr/>
          </p:nvSpPr>
          <p:spPr bwMode="auto">
            <a:xfrm>
              <a:off x="1224" y="844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</p:grpSp>
      <p:pic>
        <p:nvPicPr>
          <p:cNvPr id="2324" name="Picture 276" descr="curtis logo upside d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1563" y="6137275"/>
            <a:ext cx="685800" cy="18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5" name="Picture 277" descr="First bank Kansas - Abilene curtis po# 0717822 2007-02"/>
          <p:cNvPicPr>
            <a:picLocks noChangeAspect="1" noChangeArrowheads="1"/>
          </p:cNvPicPr>
          <p:nvPr/>
        </p:nvPicPr>
        <p:blipFill>
          <a:blip r:embed="rId3">
            <a:lum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850" y="3430588"/>
            <a:ext cx="13954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PowerPoint Presentation</vt:lpstr>
    </vt:vector>
  </TitlesOfParts>
  <Company>E. Greene &amp;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15</cp:revision>
  <dcterms:created xsi:type="dcterms:W3CDTF">2006-07-17T17:07:26Z</dcterms:created>
  <dcterms:modified xsi:type="dcterms:W3CDTF">2013-10-03T18:26:02Z</dcterms:modified>
</cp:coreProperties>
</file>