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14630400" cy="9144000"/>
  <p:notesSz cx="7010400" cy="13868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1840" y="2296"/>
      </p:cViewPr>
      <p:guideLst>
        <p:guide orient="horz" pos="2880"/>
        <p:guide pos="4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19297" tIns="59649" rIns="119297" bIns="59649" numCol="1" anchor="t" anchorCtr="0" compatLnSpc="1">
            <a:prstTxWarp prst="textNoShape">
              <a:avLst/>
            </a:prstTxWarp>
          </a:bodyPr>
          <a:lstStyle>
            <a:lvl1pPr defTabSz="1193800">
              <a:defRPr sz="16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19297" tIns="59649" rIns="119297" bIns="59649" numCol="1" anchor="t" anchorCtr="0" compatLnSpc="1">
            <a:prstTxWarp prst="textNoShape">
              <a:avLst/>
            </a:prstTxWarp>
          </a:bodyPr>
          <a:lstStyle>
            <a:lvl1pPr algn="r" defTabSz="1193800">
              <a:defRPr sz="16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3176250"/>
            <a:ext cx="3036888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19297" tIns="59649" rIns="119297" bIns="59649" numCol="1" anchor="b" anchorCtr="0" compatLnSpc="1">
            <a:prstTxWarp prst="textNoShape">
              <a:avLst/>
            </a:prstTxWarp>
          </a:bodyPr>
          <a:lstStyle>
            <a:lvl1pPr defTabSz="1193800">
              <a:defRPr sz="16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13176250"/>
            <a:ext cx="3036887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19297" tIns="59649" rIns="119297" bIns="59649" numCol="1" anchor="b" anchorCtr="0" compatLnSpc="1">
            <a:prstTxWarp prst="textNoShape">
              <a:avLst/>
            </a:prstTxWarp>
          </a:bodyPr>
          <a:lstStyle>
            <a:lvl1pPr algn="r" defTabSz="1193800">
              <a:defRPr sz="1600"/>
            </a:lvl1pPr>
          </a:lstStyle>
          <a:p>
            <a:fld id="{27B8C3EF-B0FF-BA4D-9C6C-5F35993FEC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11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63" y="2840038"/>
            <a:ext cx="12436475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3925" y="5181600"/>
            <a:ext cx="1024255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3C92B-E7A0-BE42-9B94-0691DFFE76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45AAA-32DB-7442-8BD7-500BAD8979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4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25113" y="812800"/>
            <a:ext cx="3108325" cy="731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6963" y="812800"/>
            <a:ext cx="9175750" cy="731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33812-155A-894A-8A13-010FB20B73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6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0AEFC-E283-8A4C-ABED-5B67B08279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16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0" y="5875338"/>
            <a:ext cx="124364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0" y="3875088"/>
            <a:ext cx="12436475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26D24-6AEE-CC49-B5A3-B597C19E5C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0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6963" y="2641600"/>
            <a:ext cx="6142037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91400" y="2641600"/>
            <a:ext cx="6142038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678F6-E36F-C24E-B316-B1EB21BF9D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2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66713"/>
            <a:ext cx="13166725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838" y="2046288"/>
            <a:ext cx="6464300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838" y="2900363"/>
            <a:ext cx="6464300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675" y="2046288"/>
            <a:ext cx="646588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675" y="2900363"/>
            <a:ext cx="646588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003CD-2A61-CA46-B3F2-17C78934A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25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C578B-2C36-C14A-B629-C01047A10C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6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4FCA3-0006-D244-8BEC-7C0C66D008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9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63538"/>
            <a:ext cx="4813300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9763" y="363538"/>
            <a:ext cx="8178800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838" y="1912938"/>
            <a:ext cx="4813300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D2F8D-069E-0B46-A8B2-2827BC33F0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4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025" y="6400800"/>
            <a:ext cx="8778875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025" y="817563"/>
            <a:ext cx="8778875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025" y="7156450"/>
            <a:ext cx="8778875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70C96-F6E9-474F-A888-679F936C0B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12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96963" y="812800"/>
            <a:ext cx="124364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96963" y="2641600"/>
            <a:ext cx="1243647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96963" y="8331200"/>
            <a:ext cx="304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99038" y="8331200"/>
            <a:ext cx="46323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485438" y="8331200"/>
            <a:ext cx="304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E434C2-C6A4-CC4D-90EF-42242D8702E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" name="Line 206"/>
          <p:cNvSpPr>
            <a:spLocks noChangeShapeType="1"/>
          </p:cNvSpPr>
          <p:nvPr/>
        </p:nvSpPr>
        <p:spPr bwMode="auto">
          <a:xfrm>
            <a:off x="6670675" y="6719888"/>
            <a:ext cx="155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" name="Line 207"/>
          <p:cNvSpPr>
            <a:spLocks noChangeShapeType="1"/>
          </p:cNvSpPr>
          <p:nvPr/>
        </p:nvSpPr>
        <p:spPr bwMode="auto">
          <a:xfrm rot="5400000">
            <a:off x="7981950" y="6962775"/>
            <a:ext cx="476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21" name="Group 273"/>
          <p:cNvGrpSpPr>
            <a:grpSpLocks/>
          </p:cNvGrpSpPr>
          <p:nvPr/>
        </p:nvGrpSpPr>
        <p:grpSpPr bwMode="auto">
          <a:xfrm>
            <a:off x="1943100" y="1339850"/>
            <a:ext cx="11060113" cy="5037138"/>
            <a:chOff x="1224" y="844"/>
            <a:chExt cx="6967" cy="3173"/>
          </a:xfrm>
        </p:grpSpPr>
        <p:grpSp>
          <p:nvGrpSpPr>
            <p:cNvPr id="2256" name="Group 208"/>
            <p:cNvGrpSpPr>
              <a:grpSpLocks/>
            </p:cNvGrpSpPr>
            <p:nvPr/>
          </p:nvGrpSpPr>
          <p:grpSpPr bwMode="auto">
            <a:xfrm>
              <a:off x="6413" y="1668"/>
              <a:ext cx="1778" cy="2349"/>
              <a:chOff x="531" y="506"/>
              <a:chExt cx="1778" cy="2349"/>
            </a:xfrm>
          </p:grpSpPr>
          <p:sp>
            <p:nvSpPr>
              <p:cNvPr id="2257" name="Line 209"/>
              <p:cNvSpPr>
                <a:spLocks noChangeShapeType="1"/>
              </p:cNvSpPr>
              <p:nvPr/>
            </p:nvSpPr>
            <p:spPr bwMode="auto">
              <a:xfrm>
                <a:off x="1983" y="831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8" name="Line 210"/>
              <p:cNvSpPr>
                <a:spLocks noChangeShapeType="1"/>
              </p:cNvSpPr>
              <p:nvPr/>
            </p:nvSpPr>
            <p:spPr bwMode="auto">
              <a:xfrm flipV="1">
                <a:off x="836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9" name="Line 211"/>
              <p:cNvSpPr>
                <a:spLocks noChangeShapeType="1"/>
              </p:cNvSpPr>
              <p:nvPr/>
            </p:nvSpPr>
            <p:spPr bwMode="auto">
              <a:xfrm flipV="1">
                <a:off x="1988" y="506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0" name="Line 212"/>
              <p:cNvSpPr>
                <a:spLocks noChangeShapeType="1"/>
              </p:cNvSpPr>
              <p:nvPr/>
            </p:nvSpPr>
            <p:spPr bwMode="auto">
              <a:xfrm>
                <a:off x="1983" y="2559"/>
                <a:ext cx="3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1" name="Line 213"/>
              <p:cNvSpPr>
                <a:spLocks noChangeShapeType="1"/>
              </p:cNvSpPr>
              <p:nvPr/>
            </p:nvSpPr>
            <p:spPr bwMode="auto">
              <a:xfrm flipV="1">
                <a:off x="1988" y="2554"/>
                <a:ext cx="0" cy="3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2" name="Line 214"/>
              <p:cNvSpPr>
                <a:spLocks noChangeShapeType="1"/>
              </p:cNvSpPr>
              <p:nvPr/>
            </p:nvSpPr>
            <p:spPr bwMode="auto">
              <a:xfrm flipV="1">
                <a:off x="836" y="2549"/>
                <a:ext cx="0" cy="30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" name="Line 215"/>
              <p:cNvSpPr>
                <a:spLocks noChangeShapeType="1"/>
              </p:cNvSpPr>
              <p:nvPr/>
            </p:nvSpPr>
            <p:spPr bwMode="auto">
              <a:xfrm>
                <a:off x="531" y="831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" name="Line 216"/>
              <p:cNvSpPr>
                <a:spLocks noChangeShapeType="1"/>
              </p:cNvSpPr>
              <p:nvPr/>
            </p:nvSpPr>
            <p:spPr bwMode="auto">
              <a:xfrm>
                <a:off x="531" y="2559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66" name="Text Box 218"/>
            <p:cNvSpPr txBox="1">
              <a:spLocks noChangeArrowheads="1"/>
            </p:cNvSpPr>
            <p:nvPr/>
          </p:nvSpPr>
          <p:spPr bwMode="auto">
            <a:xfrm>
              <a:off x="1224" y="844"/>
              <a:ext cx="410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/>
                <a:t>Click to delete before Printing plate!</a:t>
              </a:r>
            </a:p>
          </p:txBody>
        </p:sp>
      </p:grpSp>
      <p:pic>
        <p:nvPicPr>
          <p:cNvPr id="2324" name="Picture 276" descr="curtis logo upside dow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1563" y="6137275"/>
            <a:ext cx="685800" cy="18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25" name="Picture 277" descr="First bank Kansas - Abilene curtis po# 0717822 2007-02"/>
          <p:cNvPicPr>
            <a:picLocks noChangeAspect="1" noChangeArrowheads="1"/>
          </p:cNvPicPr>
          <p:nvPr/>
        </p:nvPicPr>
        <p:blipFill>
          <a:blip r:embed="rId3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4850" y="3430588"/>
            <a:ext cx="13954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Times New Roman</vt:lpstr>
      <vt:lpstr>Default Design</vt:lpstr>
      <vt:lpstr>PowerPoint Presentation</vt:lpstr>
    </vt:vector>
  </TitlesOfParts>
  <Company>E. Greene &amp;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15</cp:revision>
  <dcterms:created xsi:type="dcterms:W3CDTF">2006-07-17T17:07:26Z</dcterms:created>
  <dcterms:modified xsi:type="dcterms:W3CDTF">2013-10-03T18:26:02Z</dcterms:modified>
</cp:coreProperties>
</file>