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208" y="107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8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0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2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  <a:prstGeom prst="rect">
            <a:avLst/>
          </a:prstGeo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1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4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1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8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8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3E9C6FE3-A96C-FE4C-9D94-A1314A42D951}" type="datetimeFigureOut">
              <a:rPr lang="en-US" smtClean="0"/>
              <a:t>6/26/14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/>
          <a:lstStyle/>
          <a:p>
            <a:fld id="{64894873-C8BC-BD4B-8C58-37B8A9A6C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7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459935" y="1187342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9"/>
          <p:cNvSpPr>
            <a:spLocks noChangeShapeType="1"/>
          </p:cNvSpPr>
          <p:nvPr userDrawn="1"/>
        </p:nvSpPr>
        <p:spPr bwMode="auto">
          <a:xfrm>
            <a:off x="604082" y="2102372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4"/>
          <p:cNvSpPr>
            <a:spLocks noChangeArrowheads="1"/>
          </p:cNvSpPr>
          <p:nvPr userDrawn="1"/>
        </p:nvSpPr>
        <p:spPr bwMode="auto">
          <a:xfrm>
            <a:off x="459935" y="4038256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69"/>
          <p:cNvSpPr>
            <a:spLocks noChangeShapeType="1"/>
          </p:cNvSpPr>
          <p:nvPr userDrawn="1"/>
        </p:nvSpPr>
        <p:spPr bwMode="auto">
          <a:xfrm>
            <a:off x="604082" y="4953286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4"/>
          <p:cNvSpPr>
            <a:spLocks noChangeArrowheads="1"/>
          </p:cNvSpPr>
          <p:nvPr userDrawn="1"/>
        </p:nvSpPr>
        <p:spPr bwMode="auto">
          <a:xfrm>
            <a:off x="5262408" y="1187342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69"/>
          <p:cNvSpPr>
            <a:spLocks noChangeShapeType="1"/>
          </p:cNvSpPr>
          <p:nvPr userDrawn="1"/>
        </p:nvSpPr>
        <p:spPr bwMode="auto">
          <a:xfrm>
            <a:off x="5406555" y="2102372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4"/>
          <p:cNvSpPr>
            <a:spLocks noChangeArrowheads="1"/>
          </p:cNvSpPr>
          <p:nvPr userDrawn="1"/>
        </p:nvSpPr>
        <p:spPr bwMode="auto">
          <a:xfrm>
            <a:off x="5262408" y="4038256"/>
            <a:ext cx="4341180" cy="2553959"/>
          </a:xfrm>
          <a:prstGeom prst="rect">
            <a:avLst/>
          </a:prstGeom>
          <a:solidFill>
            <a:schemeClr val="bg1"/>
          </a:solidFill>
          <a:ln w="7620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69"/>
          <p:cNvSpPr>
            <a:spLocks noChangeShapeType="1"/>
          </p:cNvSpPr>
          <p:nvPr userDrawn="1"/>
        </p:nvSpPr>
        <p:spPr bwMode="auto">
          <a:xfrm>
            <a:off x="5406555" y="4953286"/>
            <a:ext cx="40513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8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506413" y="2138885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   TO: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9" name="Text Box 72"/>
          <p:cNvSpPr txBox="1">
            <a:spLocks noChangeArrowheads="1"/>
          </p:cNvSpPr>
          <p:nvPr/>
        </p:nvSpPr>
        <p:spPr bwMode="auto">
          <a:xfrm>
            <a:off x="506413" y="3439047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16" name="Text Box 71"/>
          <p:cNvSpPr txBox="1">
            <a:spLocks noChangeArrowheads="1"/>
          </p:cNvSpPr>
          <p:nvPr/>
        </p:nvSpPr>
        <p:spPr bwMode="auto">
          <a:xfrm>
            <a:off x="506413" y="4989799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7" name="Text Box 72"/>
          <p:cNvSpPr txBox="1">
            <a:spLocks noChangeArrowheads="1"/>
          </p:cNvSpPr>
          <p:nvPr/>
        </p:nvSpPr>
        <p:spPr bwMode="auto">
          <a:xfrm>
            <a:off x="506413" y="6289961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21" name="Text Box 71"/>
          <p:cNvSpPr txBox="1">
            <a:spLocks noChangeArrowheads="1"/>
          </p:cNvSpPr>
          <p:nvPr/>
        </p:nvSpPr>
        <p:spPr bwMode="auto">
          <a:xfrm>
            <a:off x="5308130" y="2138885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22" name="Text Box 72"/>
          <p:cNvSpPr txBox="1">
            <a:spLocks noChangeArrowheads="1"/>
          </p:cNvSpPr>
          <p:nvPr/>
        </p:nvSpPr>
        <p:spPr bwMode="auto">
          <a:xfrm>
            <a:off x="5308130" y="3439047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26" name="Text Box 71"/>
          <p:cNvSpPr txBox="1">
            <a:spLocks noChangeArrowheads="1"/>
          </p:cNvSpPr>
          <p:nvPr/>
        </p:nvSpPr>
        <p:spPr bwMode="auto">
          <a:xfrm>
            <a:off x="5308130" y="4989799"/>
            <a:ext cx="4235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latin typeface="Arial"/>
                <a:cs typeface="Arial"/>
              </a:rPr>
              <a:t>   TO: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27" name="Text Box 72"/>
          <p:cNvSpPr txBox="1">
            <a:spLocks noChangeArrowheads="1"/>
          </p:cNvSpPr>
          <p:nvPr/>
        </p:nvSpPr>
        <p:spPr bwMode="auto">
          <a:xfrm>
            <a:off x="5308130" y="6289961"/>
            <a:ext cx="4235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000" b="1">
                <a:latin typeface="Arial"/>
                <a:cs typeface="Arial"/>
              </a:rPr>
              <a:t>FIRST CLASS MAIL</a:t>
            </a:r>
          </a:p>
        </p:txBody>
      </p:sp>
      <p:sp>
        <p:nvSpPr>
          <p:cNvPr id="42" name="Rectangle 306"/>
          <p:cNvSpPr>
            <a:spLocks noChangeArrowheads="1"/>
          </p:cNvSpPr>
          <p:nvPr/>
        </p:nvSpPr>
        <p:spPr bwMode="auto">
          <a:xfrm>
            <a:off x="1443830" y="1294221"/>
            <a:ext cx="2371725" cy="161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388996" y="1221196"/>
            <a:ext cx="2482984" cy="841670"/>
            <a:chOff x="1388994" y="1233896"/>
            <a:chExt cx="2482984" cy="841670"/>
          </a:xfrm>
        </p:grpSpPr>
        <p:sp>
          <p:nvSpPr>
            <p:cNvPr id="43" name="Rectangle 307"/>
            <p:cNvSpPr>
              <a:spLocks noChangeArrowheads="1"/>
            </p:cNvSpPr>
            <p:nvPr/>
          </p:nvSpPr>
          <p:spPr bwMode="auto">
            <a:xfrm>
              <a:off x="1388994" y="1233896"/>
              <a:ext cx="248298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lvl="0" algn="ctr"/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Z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ISMAN, 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I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NGRAHAM </a:t>
              </a:r>
              <a:r>
                <a:rPr lang="en-US" sz="1000" b="1" dirty="0" smtClean="0">
                  <a:solidFill>
                    <a:prstClr val="black"/>
                  </a:solidFill>
                  <a:latin typeface="Times New Roman"/>
                  <a:cs typeface="Times New Roman"/>
                </a:rPr>
                <a:t>&amp; 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M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ONG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, P.C.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25192" y="1385095"/>
              <a:ext cx="121058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50" b="1" dirty="0" smtClean="0">
                  <a:latin typeface="English 111 Adagio BT"/>
                  <a:cs typeface="English 111 Adagio BT"/>
                </a:rPr>
                <a:t>Attorneys at Law</a:t>
              </a:r>
              <a:endParaRPr lang="en-US" sz="1250" b="1" dirty="0">
                <a:latin typeface="English 111 Adagio BT"/>
                <a:cs typeface="English 111 Adagio B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820008" y="1579020"/>
              <a:ext cx="1620957" cy="4965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PTARMIGAN PLACE, SUITE </a:t>
              </a:r>
              <a:r>
                <a:rPr lang="en-US" sz="800" b="1" dirty="0" smtClean="0">
                  <a:latin typeface="Serlio LH"/>
                  <a:cs typeface="Serlio LH"/>
                </a:rPr>
                <a:t>650</a:t>
              </a:r>
            </a:p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3773 CHERRY CREEK NORTH DRIVE</a:t>
              </a:r>
            </a:p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DENVER, COLORADO 80209</a:t>
              </a:r>
              <a:endParaRPr lang="en-US" sz="800" b="1" dirty="0">
                <a:latin typeface="Serlio LH"/>
                <a:cs typeface="Serlio LH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184363" y="1221196"/>
            <a:ext cx="2482984" cy="841670"/>
            <a:chOff x="1388994" y="1233896"/>
            <a:chExt cx="2482984" cy="841670"/>
          </a:xfrm>
        </p:grpSpPr>
        <p:sp>
          <p:nvSpPr>
            <p:cNvPr id="19" name="Rectangle 307"/>
            <p:cNvSpPr>
              <a:spLocks noChangeArrowheads="1"/>
            </p:cNvSpPr>
            <p:nvPr/>
          </p:nvSpPr>
          <p:spPr bwMode="auto">
            <a:xfrm>
              <a:off x="1388994" y="1233896"/>
              <a:ext cx="248298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lvl="0" algn="ctr"/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Z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ISMAN, 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I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NGRAHAM </a:t>
              </a:r>
              <a:r>
                <a:rPr lang="en-US" sz="1000" b="1" dirty="0" smtClean="0">
                  <a:solidFill>
                    <a:prstClr val="black"/>
                  </a:solidFill>
                  <a:latin typeface="Times New Roman"/>
                  <a:cs typeface="Times New Roman"/>
                </a:rPr>
                <a:t>&amp; 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M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ONG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, P.C.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25192" y="1385095"/>
              <a:ext cx="121058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50" b="1" dirty="0" smtClean="0">
                  <a:latin typeface="English 111 Adagio BT"/>
                  <a:cs typeface="English 111 Adagio BT"/>
                </a:rPr>
                <a:t>Attorneys at Law</a:t>
              </a:r>
              <a:endParaRPr lang="en-US" sz="1250" b="1" dirty="0">
                <a:latin typeface="English 111 Adagio BT"/>
                <a:cs typeface="English 111 Adagio B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20008" y="1579020"/>
              <a:ext cx="1620957" cy="4965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PTARMIGAN PLACE, SUITE </a:t>
              </a:r>
              <a:r>
                <a:rPr lang="en-US" sz="800" b="1" dirty="0" smtClean="0">
                  <a:latin typeface="Serlio LH"/>
                  <a:cs typeface="Serlio LH"/>
                </a:rPr>
                <a:t>650</a:t>
              </a:r>
            </a:p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3773 CHERRY CREEK NORTH DRIVE</a:t>
              </a:r>
            </a:p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DENVER, COLORADO 80209</a:t>
              </a:r>
              <a:endParaRPr lang="en-US" sz="800" b="1" dirty="0">
                <a:latin typeface="Serlio LH"/>
                <a:cs typeface="Serlio LH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388996" y="4070379"/>
            <a:ext cx="2482984" cy="841670"/>
            <a:chOff x="1388994" y="1233896"/>
            <a:chExt cx="2482984" cy="841670"/>
          </a:xfrm>
        </p:grpSpPr>
        <p:sp>
          <p:nvSpPr>
            <p:cNvPr id="28" name="Rectangle 307"/>
            <p:cNvSpPr>
              <a:spLocks noChangeArrowheads="1"/>
            </p:cNvSpPr>
            <p:nvPr/>
          </p:nvSpPr>
          <p:spPr bwMode="auto">
            <a:xfrm>
              <a:off x="1388994" y="1233896"/>
              <a:ext cx="248298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lvl="0" algn="ctr"/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Z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ISMAN, 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I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NGRAHAM </a:t>
              </a:r>
              <a:r>
                <a:rPr lang="en-US" sz="1000" b="1" dirty="0" smtClean="0">
                  <a:solidFill>
                    <a:prstClr val="black"/>
                  </a:solidFill>
                  <a:latin typeface="Times New Roman"/>
                  <a:cs typeface="Times New Roman"/>
                </a:rPr>
                <a:t>&amp; 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M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ONG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, P.C.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25192" y="1385095"/>
              <a:ext cx="121058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50" b="1" dirty="0" smtClean="0">
                  <a:latin typeface="English 111 Adagio BT"/>
                  <a:cs typeface="English 111 Adagio BT"/>
                </a:rPr>
                <a:t>Attorneys at Law</a:t>
              </a:r>
              <a:endParaRPr lang="en-US" sz="1250" b="1" dirty="0">
                <a:latin typeface="English 111 Adagio BT"/>
                <a:cs typeface="English 111 Adagio B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820008" y="1579020"/>
              <a:ext cx="1620957" cy="4965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PTARMIGAN PLACE, SUITE </a:t>
              </a:r>
              <a:r>
                <a:rPr lang="en-US" sz="800" b="1" dirty="0" smtClean="0">
                  <a:latin typeface="Serlio LH"/>
                  <a:cs typeface="Serlio LH"/>
                </a:rPr>
                <a:t>650</a:t>
              </a:r>
            </a:p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3773 CHERRY CREEK NORTH DRIVE</a:t>
              </a:r>
            </a:p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DENVER, COLORADO 80209</a:t>
              </a:r>
              <a:endParaRPr lang="en-US" sz="800" b="1" dirty="0">
                <a:latin typeface="Serlio LH"/>
                <a:cs typeface="Serlio LH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184363" y="4070379"/>
            <a:ext cx="2482984" cy="841670"/>
            <a:chOff x="1388994" y="1233896"/>
            <a:chExt cx="2482984" cy="841670"/>
          </a:xfrm>
        </p:grpSpPr>
        <p:sp>
          <p:nvSpPr>
            <p:cNvPr id="33" name="Rectangle 307"/>
            <p:cNvSpPr>
              <a:spLocks noChangeArrowheads="1"/>
            </p:cNvSpPr>
            <p:nvPr/>
          </p:nvSpPr>
          <p:spPr bwMode="auto">
            <a:xfrm>
              <a:off x="1388994" y="1233896"/>
              <a:ext cx="248298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lvl="0" algn="ctr"/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Z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ISMAN, 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I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NGRAHAM </a:t>
              </a:r>
              <a:r>
                <a:rPr lang="en-US" sz="1000" b="1" dirty="0" smtClean="0">
                  <a:solidFill>
                    <a:prstClr val="black"/>
                  </a:solidFill>
                  <a:latin typeface="Times New Roman"/>
                  <a:cs typeface="Times New Roman"/>
                </a:rPr>
                <a:t>&amp; 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M</a:t>
              </a:r>
              <a:r>
                <a:rPr lang="en-US" sz="10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ONG</a:t>
              </a:r>
              <a:r>
                <a:rPr lang="en-US" sz="1200" b="1" dirty="0">
                  <a:solidFill>
                    <a:prstClr val="black"/>
                  </a:solidFill>
                  <a:latin typeface="Times New Roman"/>
                  <a:cs typeface="Times New Roman"/>
                </a:rPr>
                <a:t>, P.C.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025192" y="1385095"/>
              <a:ext cx="121058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50" b="1" dirty="0" smtClean="0">
                  <a:latin typeface="English 111 Adagio BT"/>
                  <a:cs typeface="English 111 Adagio BT"/>
                </a:rPr>
                <a:t>Attorneys at Law</a:t>
              </a:r>
              <a:endParaRPr lang="en-US" sz="1250" b="1" dirty="0">
                <a:latin typeface="English 111 Adagio BT"/>
                <a:cs typeface="English 111 Adagio B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820008" y="1579020"/>
              <a:ext cx="1620957" cy="4965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PTARMIGAN PLACE, SUITE </a:t>
              </a:r>
              <a:r>
                <a:rPr lang="en-US" sz="800" b="1" dirty="0" smtClean="0">
                  <a:latin typeface="Serlio LH"/>
                  <a:cs typeface="Serlio LH"/>
                </a:rPr>
                <a:t>650</a:t>
              </a:r>
            </a:p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3773 CHERRY CREEK NORTH DRIVE</a:t>
              </a:r>
            </a:p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latin typeface="Serlio LH"/>
                  <a:cs typeface="Serlio LH"/>
                </a:rPr>
                <a:t>DENVER, COLORADO 80209</a:t>
              </a:r>
              <a:endParaRPr lang="en-US" sz="800" b="1" dirty="0">
                <a:latin typeface="Serlio LH"/>
                <a:cs typeface="Serlio LH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5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124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11</cp:revision>
  <cp:lastPrinted>2014-06-26T15:39:09Z</cp:lastPrinted>
  <dcterms:created xsi:type="dcterms:W3CDTF">2014-06-26T14:13:50Z</dcterms:created>
  <dcterms:modified xsi:type="dcterms:W3CDTF">2014-06-26T16:28:33Z</dcterms:modified>
</cp:coreProperties>
</file>