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240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280" y="-8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4" name="TextBox 3"/>
          <p:cNvSpPr txBox="1"/>
          <p:nvPr/>
        </p:nvSpPr>
        <p:spPr>
          <a:xfrm>
            <a:off x="1312773" y="4007117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209</a:t>
            </a:r>
            <a:endParaRPr lang="en-US" sz="800" dirty="0"/>
          </a:p>
        </p:txBody>
      </p:sp>
      <p:sp>
        <p:nvSpPr>
          <p:cNvPr id="53" name="TextBox 52"/>
          <p:cNvSpPr txBox="1"/>
          <p:nvPr/>
        </p:nvSpPr>
        <p:spPr>
          <a:xfrm>
            <a:off x="6530625" y="4007117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209</a:t>
            </a:r>
            <a:endParaRPr lang="en-US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1312773" y="9174880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209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6530625" y="9174880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209</a:t>
            </a:r>
            <a:endParaRPr lang="en-US" sz="800" dirty="0"/>
          </a:p>
        </p:txBody>
      </p:sp>
      <p:pic>
        <p:nvPicPr>
          <p:cNvPr id="56" name="Picture 55" descr="RCB Bank - Versateq 2012-01  3435 Gree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900" y="1752600"/>
            <a:ext cx="1519453" cy="2362239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4195673" y="1175017"/>
            <a:ext cx="8833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24022"/>
                </a:solidFill>
              </a:rPr>
              <a:t>PMS 3435 Green</a:t>
            </a:r>
            <a:endParaRPr lang="en-US" sz="800" dirty="0">
              <a:solidFill>
                <a:srgbClr val="02402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487007" y="1175017"/>
            <a:ext cx="8833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24022"/>
                </a:solidFill>
              </a:rPr>
              <a:t>PMS 3435 Green</a:t>
            </a:r>
            <a:endParaRPr lang="en-US" sz="800" dirty="0">
              <a:solidFill>
                <a:srgbClr val="02402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162924" y="6343917"/>
            <a:ext cx="8833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24022"/>
                </a:solidFill>
              </a:rPr>
              <a:t>PMS 3435 Green</a:t>
            </a:r>
            <a:endParaRPr lang="en-US" sz="800" dirty="0">
              <a:solidFill>
                <a:srgbClr val="024022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454258" y="6343917"/>
            <a:ext cx="8833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24022"/>
                </a:solidFill>
              </a:rPr>
              <a:t>PMS 3435 Green</a:t>
            </a:r>
            <a:endParaRPr lang="en-US" sz="800" dirty="0">
              <a:solidFill>
                <a:srgbClr val="024022"/>
              </a:solidFill>
            </a:endParaRPr>
          </a:p>
        </p:txBody>
      </p:sp>
      <p:pic>
        <p:nvPicPr>
          <p:cNvPr id="61" name="Picture 60" descr="RCB Bank - Versateq 2012-01  3435 Gree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700" y="1752600"/>
            <a:ext cx="1519453" cy="2362239"/>
          </a:xfrm>
          <a:prstGeom prst="rect">
            <a:avLst/>
          </a:prstGeom>
        </p:spPr>
      </p:pic>
      <p:pic>
        <p:nvPicPr>
          <p:cNvPr id="62" name="Picture 61" descr="RCB Bank - Versateq 2012-01  3435 Gree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900" y="6926485"/>
            <a:ext cx="1519453" cy="2362239"/>
          </a:xfrm>
          <a:prstGeom prst="rect">
            <a:avLst/>
          </a:prstGeom>
        </p:spPr>
      </p:pic>
      <p:pic>
        <p:nvPicPr>
          <p:cNvPr id="63" name="Picture 62" descr="RCB Bank - Versateq 2012-01  3435 Gree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700" y="6926485"/>
            <a:ext cx="1519453" cy="2362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20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44</cp:revision>
  <cp:lastPrinted>2012-06-12T15:01:15Z</cp:lastPrinted>
  <dcterms:created xsi:type="dcterms:W3CDTF">2012-03-21T20:17:12Z</dcterms:created>
  <dcterms:modified xsi:type="dcterms:W3CDTF">2014-05-30T15:51:52Z</dcterms:modified>
</cp:coreProperties>
</file>