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0058400" cy="7772400"/>
  <p:notesSz cx="6858000" cy="9144000"/>
  <p:defaultTextStyle>
    <a:defPPr>
      <a:defRPr lang="en-US"/>
    </a:defPPr>
    <a:lvl1pPr marL="0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2912" y="-120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/>
          <a:lstStyle/>
          <a:p>
            <a:fld id="{3E9C6FE3-A96C-FE4C-9D94-A1314A42D951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/>
          <a:lstStyle/>
          <a:p>
            <a:fld id="{64894873-C8BC-BD4B-8C58-37B8A9A6C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084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1813560"/>
            <a:ext cx="9052560" cy="51294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/>
          <a:lstStyle/>
          <a:p>
            <a:fld id="{3E9C6FE3-A96C-FE4C-9D94-A1314A42D951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/>
          <a:lstStyle/>
          <a:p>
            <a:fld id="{64894873-C8BC-BD4B-8C58-37B8A9A6C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923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22272" y="352637"/>
            <a:ext cx="2488407" cy="751691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3562" y="352637"/>
            <a:ext cx="7301071" cy="751691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/>
          <a:lstStyle/>
          <a:p>
            <a:fld id="{3E9C6FE3-A96C-FE4C-9D94-A1314A42D951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/>
          <a:lstStyle/>
          <a:p>
            <a:fld id="{64894873-C8BC-BD4B-8C58-37B8A9A6C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903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813560"/>
            <a:ext cx="9052560" cy="51294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/>
          <a:lstStyle/>
          <a:p>
            <a:fld id="{3E9C6FE3-A96C-FE4C-9D94-A1314A42D951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/>
          <a:lstStyle/>
          <a:p>
            <a:fld id="{64894873-C8BC-BD4B-8C58-37B8A9A6C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221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  <a:prstGeom prst="rect">
            <a:avLst/>
          </a:prstGeo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/>
          <a:lstStyle/>
          <a:p>
            <a:fld id="{3E9C6FE3-A96C-FE4C-9D94-A1314A42D951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/>
          <a:lstStyle/>
          <a:p>
            <a:fld id="{64894873-C8BC-BD4B-8C58-37B8A9A6C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098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3562" y="2054648"/>
            <a:ext cx="4894738" cy="5814907"/>
          </a:xfrm>
          <a:prstGeom prst="rect">
            <a:avLst/>
          </a:prstGeo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15941" y="2054648"/>
            <a:ext cx="4894739" cy="5814907"/>
          </a:xfrm>
          <a:prstGeom prst="rect">
            <a:avLst/>
          </a:prstGeo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/>
          <a:lstStyle/>
          <a:p>
            <a:fld id="{3E9C6FE3-A96C-FE4C-9D94-A1314A42D951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/>
          <a:lstStyle/>
          <a:p>
            <a:fld id="{64894873-C8BC-BD4B-8C58-37B8A9A6C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119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  <a:prstGeom prst="rect">
            <a:avLst/>
          </a:prstGeo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  <a:prstGeom prst="rect">
            <a:avLst/>
          </a:prstGeo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/>
          <a:lstStyle/>
          <a:p>
            <a:fld id="{3E9C6FE3-A96C-FE4C-9D94-A1314A42D951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/>
          <a:lstStyle/>
          <a:p>
            <a:fld id="{64894873-C8BC-BD4B-8C58-37B8A9A6C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740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/>
          <a:lstStyle/>
          <a:p>
            <a:fld id="{3E9C6FE3-A96C-FE4C-9D94-A1314A42D951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/>
          <a:lstStyle/>
          <a:p>
            <a:fld id="{64894873-C8BC-BD4B-8C58-37B8A9A6C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718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/>
          <a:lstStyle/>
          <a:p>
            <a:fld id="{3E9C6FE3-A96C-FE4C-9D94-A1314A42D951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/>
          <a:lstStyle/>
          <a:p>
            <a:fld id="{64894873-C8BC-BD4B-8C58-37B8A9A6C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480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  <a:prstGeom prst="rect">
            <a:avLst/>
          </a:prstGeo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/>
          <a:lstStyle/>
          <a:p>
            <a:fld id="{3E9C6FE3-A96C-FE4C-9D94-A1314A42D951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/>
          <a:lstStyle/>
          <a:p>
            <a:fld id="{64894873-C8BC-BD4B-8C58-37B8A9A6C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684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  <a:prstGeom prst="rect">
            <a:avLst/>
          </a:prstGeo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/>
          <a:lstStyle/>
          <a:p>
            <a:fld id="{3E9C6FE3-A96C-FE4C-9D94-A1314A42D951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/>
          <a:lstStyle/>
          <a:p>
            <a:fld id="{64894873-C8BC-BD4B-8C58-37B8A9A6C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477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4"/>
          <p:cNvSpPr>
            <a:spLocks noChangeArrowheads="1"/>
          </p:cNvSpPr>
          <p:nvPr userDrawn="1"/>
        </p:nvSpPr>
        <p:spPr bwMode="auto">
          <a:xfrm>
            <a:off x="459935" y="1187342"/>
            <a:ext cx="4341180" cy="2553959"/>
          </a:xfrm>
          <a:prstGeom prst="rect">
            <a:avLst/>
          </a:prstGeom>
          <a:solidFill>
            <a:schemeClr val="bg1"/>
          </a:solidFill>
          <a:ln w="7620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69"/>
          <p:cNvSpPr>
            <a:spLocks noChangeShapeType="1"/>
          </p:cNvSpPr>
          <p:nvPr userDrawn="1"/>
        </p:nvSpPr>
        <p:spPr bwMode="auto">
          <a:xfrm>
            <a:off x="604082" y="2102372"/>
            <a:ext cx="40513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64"/>
          <p:cNvSpPr>
            <a:spLocks noChangeArrowheads="1"/>
          </p:cNvSpPr>
          <p:nvPr userDrawn="1"/>
        </p:nvSpPr>
        <p:spPr bwMode="auto">
          <a:xfrm>
            <a:off x="459935" y="4038256"/>
            <a:ext cx="4341180" cy="2553959"/>
          </a:xfrm>
          <a:prstGeom prst="rect">
            <a:avLst/>
          </a:prstGeom>
          <a:solidFill>
            <a:schemeClr val="bg1"/>
          </a:solidFill>
          <a:ln w="7620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69"/>
          <p:cNvSpPr>
            <a:spLocks noChangeShapeType="1"/>
          </p:cNvSpPr>
          <p:nvPr userDrawn="1"/>
        </p:nvSpPr>
        <p:spPr bwMode="auto">
          <a:xfrm>
            <a:off x="604082" y="4953286"/>
            <a:ext cx="40513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64"/>
          <p:cNvSpPr>
            <a:spLocks noChangeArrowheads="1"/>
          </p:cNvSpPr>
          <p:nvPr userDrawn="1"/>
        </p:nvSpPr>
        <p:spPr bwMode="auto">
          <a:xfrm>
            <a:off x="5262408" y="1187342"/>
            <a:ext cx="4341180" cy="2553959"/>
          </a:xfrm>
          <a:prstGeom prst="rect">
            <a:avLst/>
          </a:prstGeom>
          <a:solidFill>
            <a:schemeClr val="bg1"/>
          </a:solidFill>
          <a:ln w="7620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69"/>
          <p:cNvSpPr>
            <a:spLocks noChangeShapeType="1"/>
          </p:cNvSpPr>
          <p:nvPr userDrawn="1"/>
        </p:nvSpPr>
        <p:spPr bwMode="auto">
          <a:xfrm>
            <a:off x="5406555" y="2102372"/>
            <a:ext cx="40513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64"/>
          <p:cNvSpPr>
            <a:spLocks noChangeArrowheads="1"/>
          </p:cNvSpPr>
          <p:nvPr userDrawn="1"/>
        </p:nvSpPr>
        <p:spPr bwMode="auto">
          <a:xfrm>
            <a:off x="5262408" y="4038256"/>
            <a:ext cx="4341180" cy="2553959"/>
          </a:xfrm>
          <a:prstGeom prst="rect">
            <a:avLst/>
          </a:prstGeom>
          <a:solidFill>
            <a:schemeClr val="bg1"/>
          </a:solidFill>
          <a:ln w="7620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69"/>
          <p:cNvSpPr>
            <a:spLocks noChangeShapeType="1"/>
          </p:cNvSpPr>
          <p:nvPr userDrawn="1"/>
        </p:nvSpPr>
        <p:spPr bwMode="auto">
          <a:xfrm>
            <a:off x="5406555" y="4953286"/>
            <a:ext cx="40513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588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09412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509412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509412" rtl="0" eaLnBrk="1" latinLnBrk="0" hangingPunct="1">
        <a:spcBef>
          <a:spcPct val="20000"/>
        </a:spcBef>
        <a:buFont typeface="Arial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509412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509412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509412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1"/>
          <p:cNvSpPr txBox="1">
            <a:spLocks noChangeArrowheads="1"/>
          </p:cNvSpPr>
          <p:nvPr/>
        </p:nvSpPr>
        <p:spPr bwMode="auto">
          <a:xfrm>
            <a:off x="506413" y="2138885"/>
            <a:ext cx="42354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1400" b="1" dirty="0">
                <a:latin typeface="Arial"/>
                <a:cs typeface="Arial"/>
              </a:rPr>
              <a:t>   TO: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9" name="Text Box 72"/>
          <p:cNvSpPr txBox="1">
            <a:spLocks noChangeArrowheads="1"/>
          </p:cNvSpPr>
          <p:nvPr/>
        </p:nvSpPr>
        <p:spPr bwMode="auto">
          <a:xfrm>
            <a:off x="506413" y="3439047"/>
            <a:ext cx="42354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1000" b="1">
                <a:latin typeface="Arial"/>
                <a:cs typeface="Arial"/>
              </a:rPr>
              <a:t>FIRST CLASS MAIL</a:t>
            </a:r>
          </a:p>
        </p:txBody>
      </p:sp>
      <p:sp>
        <p:nvSpPr>
          <p:cNvPr id="16" name="Text Box 71"/>
          <p:cNvSpPr txBox="1">
            <a:spLocks noChangeArrowheads="1"/>
          </p:cNvSpPr>
          <p:nvPr/>
        </p:nvSpPr>
        <p:spPr bwMode="auto">
          <a:xfrm>
            <a:off x="506413" y="4989799"/>
            <a:ext cx="42354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1400" b="1">
                <a:latin typeface="Arial"/>
                <a:cs typeface="Arial"/>
              </a:rPr>
              <a:t>   TO:</a:t>
            </a:r>
            <a:endParaRPr lang="en-US">
              <a:latin typeface="Arial"/>
              <a:cs typeface="Arial"/>
            </a:endParaRPr>
          </a:p>
        </p:txBody>
      </p:sp>
      <p:sp>
        <p:nvSpPr>
          <p:cNvPr id="17" name="Text Box 72"/>
          <p:cNvSpPr txBox="1">
            <a:spLocks noChangeArrowheads="1"/>
          </p:cNvSpPr>
          <p:nvPr/>
        </p:nvSpPr>
        <p:spPr bwMode="auto">
          <a:xfrm>
            <a:off x="506413" y="6289961"/>
            <a:ext cx="42354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1000" b="1">
                <a:latin typeface="Arial"/>
                <a:cs typeface="Arial"/>
              </a:rPr>
              <a:t>FIRST CLASS MAIL</a:t>
            </a:r>
          </a:p>
        </p:txBody>
      </p:sp>
      <p:sp>
        <p:nvSpPr>
          <p:cNvPr id="21" name="Text Box 71"/>
          <p:cNvSpPr txBox="1">
            <a:spLocks noChangeArrowheads="1"/>
          </p:cNvSpPr>
          <p:nvPr/>
        </p:nvSpPr>
        <p:spPr bwMode="auto">
          <a:xfrm>
            <a:off x="5308130" y="2138885"/>
            <a:ext cx="42354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1400" b="1">
                <a:latin typeface="Arial"/>
                <a:cs typeface="Arial"/>
              </a:rPr>
              <a:t>   TO:</a:t>
            </a:r>
            <a:endParaRPr lang="en-US">
              <a:latin typeface="Arial"/>
              <a:cs typeface="Arial"/>
            </a:endParaRPr>
          </a:p>
        </p:txBody>
      </p:sp>
      <p:sp>
        <p:nvSpPr>
          <p:cNvPr id="22" name="Text Box 72"/>
          <p:cNvSpPr txBox="1">
            <a:spLocks noChangeArrowheads="1"/>
          </p:cNvSpPr>
          <p:nvPr/>
        </p:nvSpPr>
        <p:spPr bwMode="auto">
          <a:xfrm>
            <a:off x="5308130" y="3439047"/>
            <a:ext cx="42354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1000" b="1">
                <a:latin typeface="Arial"/>
                <a:cs typeface="Arial"/>
              </a:rPr>
              <a:t>FIRST CLASS MAIL</a:t>
            </a:r>
          </a:p>
        </p:txBody>
      </p:sp>
      <p:sp>
        <p:nvSpPr>
          <p:cNvPr id="26" name="Text Box 71"/>
          <p:cNvSpPr txBox="1">
            <a:spLocks noChangeArrowheads="1"/>
          </p:cNvSpPr>
          <p:nvPr/>
        </p:nvSpPr>
        <p:spPr bwMode="auto">
          <a:xfrm>
            <a:off x="5308130" y="4989799"/>
            <a:ext cx="42354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1400" b="1">
                <a:latin typeface="Arial"/>
                <a:cs typeface="Arial"/>
              </a:rPr>
              <a:t>   TO:</a:t>
            </a:r>
            <a:endParaRPr lang="en-US">
              <a:latin typeface="Arial"/>
              <a:cs typeface="Arial"/>
            </a:endParaRPr>
          </a:p>
        </p:txBody>
      </p:sp>
      <p:sp>
        <p:nvSpPr>
          <p:cNvPr id="27" name="Text Box 72"/>
          <p:cNvSpPr txBox="1">
            <a:spLocks noChangeArrowheads="1"/>
          </p:cNvSpPr>
          <p:nvPr/>
        </p:nvSpPr>
        <p:spPr bwMode="auto">
          <a:xfrm>
            <a:off x="5308130" y="6289961"/>
            <a:ext cx="42354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1000" b="1">
                <a:latin typeface="Arial"/>
                <a:cs typeface="Arial"/>
              </a:rPr>
              <a:t>FIRST CLASS MAIL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083060" y="1252506"/>
            <a:ext cx="3217190" cy="786119"/>
            <a:chOff x="1016212" y="2962041"/>
            <a:chExt cx="3217190" cy="786119"/>
          </a:xfrm>
        </p:grpSpPr>
        <p:grpSp>
          <p:nvGrpSpPr>
            <p:cNvPr id="15" name="Group 14"/>
            <p:cNvGrpSpPr/>
            <p:nvPr/>
          </p:nvGrpSpPr>
          <p:grpSpPr>
            <a:xfrm>
              <a:off x="1021297" y="2971566"/>
              <a:ext cx="1467068" cy="669824"/>
              <a:chOff x="1203324" y="238125"/>
              <a:chExt cx="1467068" cy="669824"/>
            </a:xfrm>
          </p:grpSpPr>
          <p:sp>
            <p:nvSpPr>
              <p:cNvPr id="23" name="TextBox 1"/>
              <p:cNvSpPr txBox="1">
                <a:spLocks noChangeArrowheads="1"/>
              </p:cNvSpPr>
              <p:nvPr/>
            </p:nvSpPr>
            <p:spPr bwMode="auto">
              <a:xfrm>
                <a:off x="1203324" y="238125"/>
                <a:ext cx="1467068" cy="6698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ct val="96000"/>
                  </a:lnSpc>
                </a:pPr>
                <a:r>
                  <a:rPr lang="en-US" sz="1300" spc="350" dirty="0" smtClean="0">
                    <a:latin typeface="Byington"/>
                    <a:cs typeface="Byington"/>
                  </a:rPr>
                  <a:t>BERNSTEIN</a:t>
                </a:r>
              </a:p>
              <a:p>
                <a:pPr eaLnBrk="1" hangingPunct="1">
                  <a:lnSpc>
                    <a:spcPct val="96000"/>
                  </a:lnSpc>
                </a:pPr>
                <a:r>
                  <a:rPr lang="en-US" sz="1300" spc="350" dirty="0" smtClean="0">
                    <a:latin typeface="Byington"/>
                    <a:cs typeface="Byington"/>
                  </a:rPr>
                  <a:t>STAIR&amp;</a:t>
                </a:r>
              </a:p>
              <a:p>
                <a:pPr eaLnBrk="1" hangingPunct="1">
                  <a:lnSpc>
                    <a:spcPct val="96000"/>
                  </a:lnSpc>
                </a:pPr>
                <a:r>
                  <a:rPr lang="en-US" sz="1300" spc="350" dirty="0" smtClean="0">
                    <a:latin typeface="Byington"/>
                    <a:cs typeface="Byington"/>
                  </a:rPr>
                  <a:t>M</a:t>
                </a:r>
                <a:r>
                  <a:rPr lang="en-US" sz="700" spc="350" dirty="0" smtClean="0">
                    <a:latin typeface="Byington"/>
                    <a:cs typeface="Byington"/>
                  </a:rPr>
                  <a:t> </a:t>
                </a:r>
                <a:r>
                  <a:rPr lang="en-US" sz="1300" spc="350" dirty="0" smtClean="0">
                    <a:latin typeface="Byington"/>
                    <a:cs typeface="Byington"/>
                  </a:rPr>
                  <a:t>ADAMS</a:t>
                </a:r>
                <a:endParaRPr lang="en-US" sz="600" spc="390" dirty="0">
                  <a:latin typeface="Byington"/>
                  <a:cs typeface="Byington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2293614" y="693434"/>
                <a:ext cx="364202" cy="1815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96000"/>
                  </a:lnSpc>
                </a:pPr>
                <a:r>
                  <a:rPr lang="en-US" sz="600" kern="600" spc="140" dirty="0">
                    <a:latin typeface="Byington"/>
                    <a:cs typeface="Byington"/>
                  </a:rPr>
                  <a:t>LLP</a:t>
                </a: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1370009" y="633109"/>
                <a:ext cx="264379" cy="2113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96000"/>
                  </a:lnSpc>
                </a:pPr>
                <a:r>
                  <a:rPr lang="en-US" sz="800" kern="600" spc="140" dirty="0" smtClean="0">
                    <a:latin typeface="Byington"/>
                    <a:cs typeface="Byington"/>
                  </a:rPr>
                  <a:t>C</a:t>
                </a:r>
                <a:endParaRPr lang="en-US" sz="800" kern="600" spc="140" dirty="0">
                  <a:latin typeface="Byington"/>
                  <a:cs typeface="Byington"/>
                </a:endParaRPr>
              </a:p>
            </p:txBody>
          </p:sp>
        </p:grpSp>
        <p:sp>
          <p:nvSpPr>
            <p:cNvPr id="18" name="Rectangle 17"/>
            <p:cNvSpPr/>
            <p:nvPr/>
          </p:nvSpPr>
          <p:spPr>
            <a:xfrm>
              <a:off x="2565612" y="2962041"/>
              <a:ext cx="1667790" cy="4962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900" kern="500" spc="80" dirty="0" smtClean="0">
                  <a:latin typeface="Byington"/>
                  <a:cs typeface="Byington"/>
                </a:rPr>
                <a:t>116 AGNES ROAD</a:t>
              </a:r>
              <a:endParaRPr lang="en-US" sz="900" kern="500" spc="80" dirty="0" smtClean="0">
                <a:latin typeface="Byington"/>
                <a:cs typeface="Byington"/>
              </a:endParaRPr>
            </a:p>
            <a:p>
              <a:pPr>
                <a:lnSpc>
                  <a:spcPct val="150000"/>
                </a:lnSpc>
              </a:pPr>
              <a:r>
                <a:rPr lang="en-US" sz="900" kern="500" spc="80" dirty="0" smtClean="0">
                  <a:latin typeface="Byington"/>
                  <a:cs typeface="Byington"/>
                </a:rPr>
                <a:t>KNOXVILLE </a:t>
              </a:r>
              <a:r>
                <a:rPr lang="en-US" sz="900" kern="500" spc="80" dirty="0" smtClean="0">
                  <a:latin typeface="Byington"/>
                  <a:cs typeface="Byington"/>
                </a:rPr>
                <a:t>TN 37919</a:t>
              </a:r>
              <a:endParaRPr lang="en-US" sz="900" kern="500" spc="80" dirty="0">
                <a:latin typeface="Byington"/>
                <a:cs typeface="Byington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016212" y="3566572"/>
              <a:ext cx="1467068" cy="18158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96000"/>
                </a:lnSpc>
              </a:pPr>
              <a:r>
                <a:rPr lang="en-US" sz="600" kern="600" spc="260" dirty="0" smtClean="0">
                  <a:latin typeface="Arial"/>
                  <a:cs typeface="Arial"/>
                </a:rPr>
                <a:t>ATTORNEYS AT LAW</a:t>
              </a:r>
              <a:endParaRPr lang="en-US" sz="600" kern="600" spc="260" dirty="0">
                <a:latin typeface="Arial"/>
                <a:cs typeface="Arial"/>
              </a:endParaRPr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2507415" y="3056010"/>
              <a:ext cx="0" cy="625729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5864626" y="1252506"/>
            <a:ext cx="3217190" cy="786119"/>
            <a:chOff x="1016212" y="2962041"/>
            <a:chExt cx="3217190" cy="786119"/>
          </a:xfrm>
        </p:grpSpPr>
        <p:grpSp>
          <p:nvGrpSpPr>
            <p:cNvPr id="29" name="Group 28"/>
            <p:cNvGrpSpPr/>
            <p:nvPr/>
          </p:nvGrpSpPr>
          <p:grpSpPr>
            <a:xfrm>
              <a:off x="1021297" y="2971566"/>
              <a:ext cx="1467068" cy="669824"/>
              <a:chOff x="1203324" y="238125"/>
              <a:chExt cx="1467068" cy="669824"/>
            </a:xfrm>
          </p:grpSpPr>
          <p:sp>
            <p:nvSpPr>
              <p:cNvPr id="37" name="TextBox 1"/>
              <p:cNvSpPr txBox="1">
                <a:spLocks noChangeArrowheads="1"/>
              </p:cNvSpPr>
              <p:nvPr/>
            </p:nvSpPr>
            <p:spPr bwMode="auto">
              <a:xfrm>
                <a:off x="1203324" y="238125"/>
                <a:ext cx="1467068" cy="6698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ct val="96000"/>
                  </a:lnSpc>
                </a:pPr>
                <a:r>
                  <a:rPr lang="en-US" sz="1300" spc="350" dirty="0" smtClean="0">
                    <a:latin typeface="Byington"/>
                    <a:cs typeface="Byington"/>
                  </a:rPr>
                  <a:t>BERNSTEIN</a:t>
                </a:r>
              </a:p>
              <a:p>
                <a:pPr eaLnBrk="1" hangingPunct="1">
                  <a:lnSpc>
                    <a:spcPct val="96000"/>
                  </a:lnSpc>
                </a:pPr>
                <a:r>
                  <a:rPr lang="en-US" sz="1300" spc="350" dirty="0" smtClean="0">
                    <a:latin typeface="Byington"/>
                    <a:cs typeface="Byington"/>
                  </a:rPr>
                  <a:t>STAIR&amp;</a:t>
                </a:r>
              </a:p>
              <a:p>
                <a:pPr eaLnBrk="1" hangingPunct="1">
                  <a:lnSpc>
                    <a:spcPct val="96000"/>
                  </a:lnSpc>
                </a:pPr>
                <a:r>
                  <a:rPr lang="en-US" sz="1300" spc="350" dirty="0" smtClean="0">
                    <a:latin typeface="Byington"/>
                    <a:cs typeface="Byington"/>
                  </a:rPr>
                  <a:t>M</a:t>
                </a:r>
                <a:r>
                  <a:rPr lang="en-US" sz="700" spc="350" dirty="0" smtClean="0">
                    <a:latin typeface="Byington"/>
                    <a:cs typeface="Byington"/>
                  </a:rPr>
                  <a:t> </a:t>
                </a:r>
                <a:r>
                  <a:rPr lang="en-US" sz="1300" spc="350" dirty="0" smtClean="0">
                    <a:latin typeface="Byington"/>
                    <a:cs typeface="Byington"/>
                  </a:rPr>
                  <a:t>ADAMS</a:t>
                </a:r>
                <a:endParaRPr lang="en-US" sz="600" spc="390" dirty="0">
                  <a:latin typeface="Byington"/>
                  <a:cs typeface="Byington"/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2293614" y="693434"/>
                <a:ext cx="364202" cy="1815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96000"/>
                  </a:lnSpc>
                </a:pPr>
                <a:r>
                  <a:rPr lang="en-US" sz="600" kern="600" spc="140" dirty="0">
                    <a:latin typeface="Byington"/>
                    <a:cs typeface="Byington"/>
                  </a:rPr>
                  <a:t>LLP</a:t>
                </a: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1370009" y="633109"/>
                <a:ext cx="264379" cy="2113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96000"/>
                  </a:lnSpc>
                </a:pPr>
                <a:r>
                  <a:rPr lang="en-US" sz="800" kern="600" spc="140" dirty="0" smtClean="0">
                    <a:latin typeface="Byington"/>
                    <a:cs typeface="Byington"/>
                  </a:rPr>
                  <a:t>C</a:t>
                </a:r>
                <a:endParaRPr lang="en-US" sz="800" kern="600" spc="140" dirty="0">
                  <a:latin typeface="Byington"/>
                  <a:cs typeface="Byington"/>
                </a:endParaRPr>
              </a:p>
            </p:txBody>
          </p:sp>
        </p:grpSp>
        <p:sp>
          <p:nvSpPr>
            <p:cNvPr id="32" name="Rectangle 31"/>
            <p:cNvSpPr/>
            <p:nvPr/>
          </p:nvSpPr>
          <p:spPr>
            <a:xfrm>
              <a:off x="2565612" y="2962041"/>
              <a:ext cx="1667790" cy="4962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900" kern="500" spc="80" dirty="0" smtClean="0">
                  <a:latin typeface="Byington"/>
                  <a:cs typeface="Byington"/>
                </a:rPr>
                <a:t>116 AGNES ROAD</a:t>
              </a:r>
              <a:endParaRPr lang="en-US" sz="900" kern="500" spc="80" dirty="0" smtClean="0">
                <a:latin typeface="Byington"/>
                <a:cs typeface="Byington"/>
              </a:endParaRPr>
            </a:p>
            <a:p>
              <a:pPr>
                <a:lnSpc>
                  <a:spcPct val="150000"/>
                </a:lnSpc>
              </a:pPr>
              <a:r>
                <a:rPr lang="en-US" sz="900" kern="500" spc="80" dirty="0" smtClean="0">
                  <a:latin typeface="Byington"/>
                  <a:cs typeface="Byington"/>
                </a:rPr>
                <a:t>KNOXVILLE </a:t>
              </a:r>
              <a:r>
                <a:rPr lang="en-US" sz="900" kern="500" spc="80" dirty="0" smtClean="0">
                  <a:latin typeface="Byington"/>
                  <a:cs typeface="Byington"/>
                </a:rPr>
                <a:t>TN 37919</a:t>
              </a:r>
              <a:endParaRPr lang="en-US" sz="900" kern="500" spc="80" dirty="0">
                <a:latin typeface="Byington"/>
                <a:cs typeface="Byington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016212" y="3566572"/>
              <a:ext cx="1467068" cy="18158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96000"/>
                </a:lnSpc>
              </a:pPr>
              <a:r>
                <a:rPr lang="en-US" sz="600" kern="600" spc="260" dirty="0" smtClean="0">
                  <a:latin typeface="Arial"/>
                  <a:cs typeface="Arial"/>
                </a:rPr>
                <a:t>ATTORNEYS AT LAW</a:t>
              </a:r>
              <a:endParaRPr lang="en-US" sz="600" kern="600" spc="260" dirty="0">
                <a:latin typeface="Arial"/>
                <a:cs typeface="Arial"/>
              </a:endParaRPr>
            </a:p>
          </p:txBody>
        </p:sp>
        <p:cxnSp>
          <p:nvCxnSpPr>
            <p:cNvPr id="36" name="Straight Connector 35"/>
            <p:cNvCxnSpPr/>
            <p:nvPr/>
          </p:nvCxnSpPr>
          <p:spPr>
            <a:xfrm>
              <a:off x="2507415" y="3056010"/>
              <a:ext cx="0" cy="625729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1090713" y="4095271"/>
            <a:ext cx="3217190" cy="786119"/>
            <a:chOff x="1016212" y="2962041"/>
            <a:chExt cx="3217190" cy="786119"/>
          </a:xfrm>
        </p:grpSpPr>
        <p:grpSp>
          <p:nvGrpSpPr>
            <p:cNvPr id="41" name="Group 40"/>
            <p:cNvGrpSpPr/>
            <p:nvPr/>
          </p:nvGrpSpPr>
          <p:grpSpPr>
            <a:xfrm>
              <a:off x="1021297" y="2971566"/>
              <a:ext cx="1467068" cy="669824"/>
              <a:chOff x="1203324" y="238125"/>
              <a:chExt cx="1467068" cy="669824"/>
            </a:xfrm>
          </p:grpSpPr>
          <p:sp>
            <p:nvSpPr>
              <p:cNvPr id="45" name="TextBox 1"/>
              <p:cNvSpPr txBox="1">
                <a:spLocks noChangeArrowheads="1"/>
              </p:cNvSpPr>
              <p:nvPr/>
            </p:nvSpPr>
            <p:spPr bwMode="auto">
              <a:xfrm>
                <a:off x="1203324" y="238125"/>
                <a:ext cx="1467068" cy="6698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ct val="96000"/>
                  </a:lnSpc>
                </a:pPr>
                <a:r>
                  <a:rPr lang="en-US" sz="1300" spc="350" dirty="0" smtClean="0">
                    <a:latin typeface="Byington"/>
                    <a:cs typeface="Byington"/>
                  </a:rPr>
                  <a:t>BERNSTEIN</a:t>
                </a:r>
              </a:p>
              <a:p>
                <a:pPr eaLnBrk="1" hangingPunct="1">
                  <a:lnSpc>
                    <a:spcPct val="96000"/>
                  </a:lnSpc>
                </a:pPr>
                <a:r>
                  <a:rPr lang="en-US" sz="1300" spc="350" dirty="0" smtClean="0">
                    <a:latin typeface="Byington"/>
                    <a:cs typeface="Byington"/>
                  </a:rPr>
                  <a:t>STAIR&amp;</a:t>
                </a:r>
              </a:p>
              <a:p>
                <a:pPr eaLnBrk="1" hangingPunct="1">
                  <a:lnSpc>
                    <a:spcPct val="96000"/>
                  </a:lnSpc>
                </a:pPr>
                <a:r>
                  <a:rPr lang="en-US" sz="1300" spc="350" dirty="0" smtClean="0">
                    <a:latin typeface="Byington"/>
                    <a:cs typeface="Byington"/>
                  </a:rPr>
                  <a:t>M</a:t>
                </a:r>
                <a:r>
                  <a:rPr lang="en-US" sz="700" spc="350" dirty="0" smtClean="0">
                    <a:latin typeface="Byington"/>
                    <a:cs typeface="Byington"/>
                  </a:rPr>
                  <a:t> </a:t>
                </a:r>
                <a:r>
                  <a:rPr lang="en-US" sz="1300" spc="350" dirty="0" smtClean="0">
                    <a:latin typeface="Byington"/>
                    <a:cs typeface="Byington"/>
                  </a:rPr>
                  <a:t>ADAMS</a:t>
                </a:r>
                <a:endParaRPr lang="en-US" sz="600" spc="390" dirty="0">
                  <a:latin typeface="Byington"/>
                  <a:cs typeface="Byington"/>
                </a:endParaRPr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2293614" y="693434"/>
                <a:ext cx="364202" cy="1815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96000"/>
                  </a:lnSpc>
                </a:pPr>
                <a:r>
                  <a:rPr lang="en-US" sz="600" kern="600" spc="140" dirty="0">
                    <a:latin typeface="Byington"/>
                    <a:cs typeface="Byington"/>
                  </a:rPr>
                  <a:t>LLP</a:t>
                </a:r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1370009" y="633109"/>
                <a:ext cx="264379" cy="2113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96000"/>
                  </a:lnSpc>
                </a:pPr>
                <a:r>
                  <a:rPr lang="en-US" sz="800" kern="600" spc="140" dirty="0" smtClean="0">
                    <a:latin typeface="Byington"/>
                    <a:cs typeface="Byington"/>
                  </a:rPr>
                  <a:t>C</a:t>
                </a:r>
                <a:endParaRPr lang="en-US" sz="800" kern="600" spc="140" dirty="0">
                  <a:latin typeface="Byington"/>
                  <a:cs typeface="Byington"/>
                </a:endParaRPr>
              </a:p>
            </p:txBody>
          </p:sp>
        </p:grpSp>
        <p:sp>
          <p:nvSpPr>
            <p:cNvPr id="42" name="Rectangle 41"/>
            <p:cNvSpPr/>
            <p:nvPr/>
          </p:nvSpPr>
          <p:spPr>
            <a:xfrm>
              <a:off x="2565612" y="2962041"/>
              <a:ext cx="1667790" cy="4962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900" kern="500" spc="80" dirty="0" smtClean="0">
                  <a:latin typeface="Byington"/>
                  <a:cs typeface="Byington"/>
                </a:rPr>
                <a:t>116 AGNES ROAD</a:t>
              </a:r>
              <a:endParaRPr lang="en-US" sz="900" kern="500" spc="80" dirty="0" smtClean="0">
                <a:latin typeface="Byington"/>
                <a:cs typeface="Byington"/>
              </a:endParaRPr>
            </a:p>
            <a:p>
              <a:pPr>
                <a:lnSpc>
                  <a:spcPct val="150000"/>
                </a:lnSpc>
              </a:pPr>
              <a:r>
                <a:rPr lang="en-US" sz="900" kern="500" spc="80" dirty="0" smtClean="0">
                  <a:latin typeface="Byington"/>
                  <a:cs typeface="Byington"/>
                </a:rPr>
                <a:t>KNOXVILLE </a:t>
              </a:r>
              <a:r>
                <a:rPr lang="en-US" sz="900" kern="500" spc="80" dirty="0" smtClean="0">
                  <a:latin typeface="Byington"/>
                  <a:cs typeface="Byington"/>
                </a:rPr>
                <a:t>TN 37919</a:t>
              </a:r>
              <a:endParaRPr lang="en-US" sz="900" kern="500" spc="80" dirty="0">
                <a:latin typeface="Byington"/>
                <a:cs typeface="Byington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1016212" y="3566572"/>
              <a:ext cx="1467068" cy="18158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96000"/>
                </a:lnSpc>
              </a:pPr>
              <a:r>
                <a:rPr lang="en-US" sz="600" kern="600" spc="260" dirty="0" smtClean="0">
                  <a:latin typeface="Arial"/>
                  <a:cs typeface="Arial"/>
                </a:rPr>
                <a:t>ATTORNEYS AT LAW</a:t>
              </a:r>
              <a:endParaRPr lang="en-US" sz="600" kern="600" spc="260" dirty="0">
                <a:latin typeface="Arial"/>
                <a:cs typeface="Arial"/>
              </a:endParaRPr>
            </a:p>
          </p:txBody>
        </p:sp>
        <p:cxnSp>
          <p:nvCxnSpPr>
            <p:cNvPr id="44" name="Straight Connector 43"/>
            <p:cNvCxnSpPr/>
            <p:nvPr/>
          </p:nvCxnSpPr>
          <p:spPr>
            <a:xfrm>
              <a:off x="2507415" y="3056010"/>
              <a:ext cx="0" cy="625729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8" name="Group 47"/>
          <p:cNvGrpSpPr/>
          <p:nvPr/>
        </p:nvGrpSpPr>
        <p:grpSpPr>
          <a:xfrm>
            <a:off x="5872279" y="4095271"/>
            <a:ext cx="3217190" cy="786119"/>
            <a:chOff x="1016212" y="2962041"/>
            <a:chExt cx="3217190" cy="786119"/>
          </a:xfrm>
        </p:grpSpPr>
        <p:grpSp>
          <p:nvGrpSpPr>
            <p:cNvPr id="49" name="Group 48"/>
            <p:cNvGrpSpPr/>
            <p:nvPr/>
          </p:nvGrpSpPr>
          <p:grpSpPr>
            <a:xfrm>
              <a:off x="1021297" y="2971566"/>
              <a:ext cx="1467068" cy="669824"/>
              <a:chOff x="1203324" y="238125"/>
              <a:chExt cx="1467068" cy="669824"/>
            </a:xfrm>
          </p:grpSpPr>
          <p:sp>
            <p:nvSpPr>
              <p:cNvPr id="53" name="TextBox 1"/>
              <p:cNvSpPr txBox="1">
                <a:spLocks noChangeArrowheads="1"/>
              </p:cNvSpPr>
              <p:nvPr/>
            </p:nvSpPr>
            <p:spPr bwMode="auto">
              <a:xfrm>
                <a:off x="1203324" y="238125"/>
                <a:ext cx="1467068" cy="6698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ct val="96000"/>
                  </a:lnSpc>
                </a:pPr>
                <a:r>
                  <a:rPr lang="en-US" sz="1300" spc="350" dirty="0" smtClean="0">
                    <a:latin typeface="Byington"/>
                    <a:cs typeface="Byington"/>
                  </a:rPr>
                  <a:t>BERNSTEIN</a:t>
                </a:r>
              </a:p>
              <a:p>
                <a:pPr eaLnBrk="1" hangingPunct="1">
                  <a:lnSpc>
                    <a:spcPct val="96000"/>
                  </a:lnSpc>
                </a:pPr>
                <a:r>
                  <a:rPr lang="en-US" sz="1300" spc="350" dirty="0" smtClean="0">
                    <a:latin typeface="Byington"/>
                    <a:cs typeface="Byington"/>
                  </a:rPr>
                  <a:t>STAIR&amp;</a:t>
                </a:r>
              </a:p>
              <a:p>
                <a:pPr eaLnBrk="1" hangingPunct="1">
                  <a:lnSpc>
                    <a:spcPct val="96000"/>
                  </a:lnSpc>
                </a:pPr>
                <a:r>
                  <a:rPr lang="en-US" sz="1300" spc="350" dirty="0" smtClean="0">
                    <a:latin typeface="Byington"/>
                    <a:cs typeface="Byington"/>
                  </a:rPr>
                  <a:t>M</a:t>
                </a:r>
                <a:r>
                  <a:rPr lang="en-US" sz="700" spc="350" dirty="0" smtClean="0">
                    <a:latin typeface="Byington"/>
                    <a:cs typeface="Byington"/>
                  </a:rPr>
                  <a:t> </a:t>
                </a:r>
                <a:r>
                  <a:rPr lang="en-US" sz="1300" spc="350" dirty="0" smtClean="0">
                    <a:latin typeface="Byington"/>
                    <a:cs typeface="Byington"/>
                  </a:rPr>
                  <a:t>ADAMS</a:t>
                </a:r>
                <a:endParaRPr lang="en-US" sz="600" spc="390" dirty="0">
                  <a:latin typeface="Byington"/>
                  <a:cs typeface="Byington"/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2293614" y="693434"/>
                <a:ext cx="364202" cy="1815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96000"/>
                  </a:lnSpc>
                </a:pPr>
                <a:r>
                  <a:rPr lang="en-US" sz="600" kern="600" spc="140" dirty="0">
                    <a:latin typeface="Byington"/>
                    <a:cs typeface="Byington"/>
                  </a:rPr>
                  <a:t>LLP</a:t>
                </a:r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1370009" y="633109"/>
                <a:ext cx="264379" cy="2113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96000"/>
                  </a:lnSpc>
                </a:pPr>
                <a:r>
                  <a:rPr lang="en-US" sz="800" kern="600" spc="140" dirty="0" smtClean="0">
                    <a:latin typeface="Byington"/>
                    <a:cs typeface="Byington"/>
                  </a:rPr>
                  <a:t>C</a:t>
                </a:r>
                <a:endParaRPr lang="en-US" sz="800" kern="600" spc="140" dirty="0">
                  <a:latin typeface="Byington"/>
                  <a:cs typeface="Byington"/>
                </a:endParaRPr>
              </a:p>
            </p:txBody>
          </p:sp>
        </p:grpSp>
        <p:sp>
          <p:nvSpPr>
            <p:cNvPr id="50" name="Rectangle 49"/>
            <p:cNvSpPr/>
            <p:nvPr/>
          </p:nvSpPr>
          <p:spPr>
            <a:xfrm>
              <a:off x="2565612" y="2962041"/>
              <a:ext cx="1667790" cy="4962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900" kern="500" spc="80" dirty="0" smtClean="0">
                  <a:latin typeface="Byington"/>
                  <a:cs typeface="Byington"/>
                </a:rPr>
                <a:t>116 AGNES ROAD</a:t>
              </a:r>
              <a:endParaRPr lang="en-US" sz="900" kern="500" spc="80" dirty="0" smtClean="0">
                <a:latin typeface="Byington"/>
                <a:cs typeface="Byington"/>
              </a:endParaRPr>
            </a:p>
            <a:p>
              <a:pPr>
                <a:lnSpc>
                  <a:spcPct val="150000"/>
                </a:lnSpc>
              </a:pPr>
              <a:r>
                <a:rPr lang="en-US" sz="900" kern="500" spc="80" dirty="0" smtClean="0">
                  <a:latin typeface="Byington"/>
                  <a:cs typeface="Byington"/>
                </a:rPr>
                <a:t>KNOXVILLE </a:t>
              </a:r>
              <a:r>
                <a:rPr lang="en-US" sz="900" kern="500" spc="80" dirty="0" smtClean="0">
                  <a:latin typeface="Byington"/>
                  <a:cs typeface="Byington"/>
                </a:rPr>
                <a:t>TN 37919</a:t>
              </a:r>
              <a:endParaRPr lang="en-US" sz="900" kern="500" spc="80" dirty="0">
                <a:latin typeface="Byington"/>
                <a:cs typeface="Byington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1016212" y="3566572"/>
              <a:ext cx="1467068" cy="18158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96000"/>
                </a:lnSpc>
              </a:pPr>
              <a:r>
                <a:rPr lang="en-US" sz="600" kern="600" spc="260" dirty="0" smtClean="0">
                  <a:latin typeface="Arial"/>
                  <a:cs typeface="Arial"/>
                </a:rPr>
                <a:t>ATTORNEYS AT LAW</a:t>
              </a:r>
              <a:endParaRPr lang="en-US" sz="600" kern="600" spc="260" dirty="0">
                <a:latin typeface="Arial"/>
                <a:cs typeface="Arial"/>
              </a:endParaRPr>
            </a:p>
          </p:txBody>
        </p:sp>
        <p:cxnSp>
          <p:nvCxnSpPr>
            <p:cNvPr id="52" name="Straight Connector 51"/>
            <p:cNvCxnSpPr/>
            <p:nvPr/>
          </p:nvCxnSpPr>
          <p:spPr>
            <a:xfrm>
              <a:off x="2507415" y="3056010"/>
              <a:ext cx="0" cy="625729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9548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88</Words>
  <Application>Microsoft Macintosh PowerPoint</Application>
  <PresentationFormat>Custom</PresentationFormat>
  <Paragraphs>40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E. Greene of NC,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Firestone</dc:creator>
  <cp:lastModifiedBy>Jed Firestone</cp:lastModifiedBy>
  <cp:revision>8</cp:revision>
  <cp:lastPrinted>2014-11-18T16:17:23Z</cp:lastPrinted>
  <dcterms:created xsi:type="dcterms:W3CDTF">2014-06-26T14:13:50Z</dcterms:created>
  <dcterms:modified xsi:type="dcterms:W3CDTF">2014-11-18T16:48:03Z</dcterms:modified>
</cp:coreProperties>
</file>