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912" y="-120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8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2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52637"/>
            <a:ext cx="2488407" cy="751691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352637"/>
            <a:ext cx="7301071" cy="751691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0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2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  <a:prstGeom prst="rect">
            <a:avLst/>
          </a:prstGeo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9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2054648"/>
            <a:ext cx="4894738" cy="5814907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2054648"/>
            <a:ext cx="4894739" cy="5814907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1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4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1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8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8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7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459935" y="1187342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69"/>
          <p:cNvSpPr>
            <a:spLocks noChangeShapeType="1"/>
          </p:cNvSpPr>
          <p:nvPr userDrawn="1"/>
        </p:nvSpPr>
        <p:spPr bwMode="auto">
          <a:xfrm>
            <a:off x="604082" y="2102372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4"/>
          <p:cNvSpPr>
            <a:spLocks noChangeArrowheads="1"/>
          </p:cNvSpPr>
          <p:nvPr userDrawn="1"/>
        </p:nvSpPr>
        <p:spPr bwMode="auto">
          <a:xfrm>
            <a:off x="459935" y="4038256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69"/>
          <p:cNvSpPr>
            <a:spLocks noChangeShapeType="1"/>
          </p:cNvSpPr>
          <p:nvPr userDrawn="1"/>
        </p:nvSpPr>
        <p:spPr bwMode="auto">
          <a:xfrm>
            <a:off x="604082" y="4953286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4"/>
          <p:cNvSpPr>
            <a:spLocks noChangeArrowheads="1"/>
          </p:cNvSpPr>
          <p:nvPr userDrawn="1"/>
        </p:nvSpPr>
        <p:spPr bwMode="auto">
          <a:xfrm>
            <a:off x="5262408" y="1187342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69"/>
          <p:cNvSpPr>
            <a:spLocks noChangeShapeType="1"/>
          </p:cNvSpPr>
          <p:nvPr userDrawn="1"/>
        </p:nvSpPr>
        <p:spPr bwMode="auto">
          <a:xfrm>
            <a:off x="5406555" y="2102372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4"/>
          <p:cNvSpPr>
            <a:spLocks noChangeArrowheads="1"/>
          </p:cNvSpPr>
          <p:nvPr userDrawn="1"/>
        </p:nvSpPr>
        <p:spPr bwMode="auto">
          <a:xfrm>
            <a:off x="5262408" y="4038256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69"/>
          <p:cNvSpPr>
            <a:spLocks noChangeShapeType="1"/>
          </p:cNvSpPr>
          <p:nvPr userDrawn="1"/>
        </p:nvSpPr>
        <p:spPr bwMode="auto">
          <a:xfrm>
            <a:off x="5406555" y="4953286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8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1"/>
          <p:cNvSpPr txBox="1">
            <a:spLocks noChangeArrowheads="1"/>
          </p:cNvSpPr>
          <p:nvPr/>
        </p:nvSpPr>
        <p:spPr bwMode="auto">
          <a:xfrm>
            <a:off x="506413" y="2138885"/>
            <a:ext cx="4235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 dirty="0">
                <a:latin typeface="Arial"/>
                <a:cs typeface="Arial"/>
              </a:rPr>
              <a:t>   TO: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9" name="Text Box 72"/>
          <p:cNvSpPr txBox="1">
            <a:spLocks noChangeArrowheads="1"/>
          </p:cNvSpPr>
          <p:nvPr/>
        </p:nvSpPr>
        <p:spPr bwMode="auto">
          <a:xfrm>
            <a:off x="506413" y="3439047"/>
            <a:ext cx="4235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000" b="1">
                <a:latin typeface="Arial"/>
                <a:cs typeface="Arial"/>
              </a:rPr>
              <a:t>FIRST CLASS MAIL</a:t>
            </a:r>
          </a:p>
        </p:txBody>
      </p:sp>
      <p:sp>
        <p:nvSpPr>
          <p:cNvPr id="16" name="Text Box 71"/>
          <p:cNvSpPr txBox="1">
            <a:spLocks noChangeArrowheads="1"/>
          </p:cNvSpPr>
          <p:nvPr/>
        </p:nvSpPr>
        <p:spPr bwMode="auto">
          <a:xfrm>
            <a:off x="506413" y="4989799"/>
            <a:ext cx="4235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latin typeface="Arial"/>
                <a:cs typeface="Arial"/>
              </a:rPr>
              <a:t>   TO: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17" name="Text Box 72"/>
          <p:cNvSpPr txBox="1">
            <a:spLocks noChangeArrowheads="1"/>
          </p:cNvSpPr>
          <p:nvPr/>
        </p:nvSpPr>
        <p:spPr bwMode="auto">
          <a:xfrm>
            <a:off x="506413" y="6289961"/>
            <a:ext cx="4235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000" b="1">
                <a:latin typeface="Arial"/>
                <a:cs typeface="Arial"/>
              </a:rPr>
              <a:t>FIRST CLASS MAIL</a:t>
            </a:r>
          </a:p>
        </p:txBody>
      </p:sp>
      <p:sp>
        <p:nvSpPr>
          <p:cNvPr id="21" name="Text Box 71"/>
          <p:cNvSpPr txBox="1">
            <a:spLocks noChangeArrowheads="1"/>
          </p:cNvSpPr>
          <p:nvPr/>
        </p:nvSpPr>
        <p:spPr bwMode="auto">
          <a:xfrm>
            <a:off x="5308130" y="2138885"/>
            <a:ext cx="4235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latin typeface="Arial"/>
                <a:cs typeface="Arial"/>
              </a:rPr>
              <a:t>   TO: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22" name="Text Box 72"/>
          <p:cNvSpPr txBox="1">
            <a:spLocks noChangeArrowheads="1"/>
          </p:cNvSpPr>
          <p:nvPr/>
        </p:nvSpPr>
        <p:spPr bwMode="auto">
          <a:xfrm>
            <a:off x="5308130" y="3439047"/>
            <a:ext cx="4235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000" b="1">
                <a:latin typeface="Arial"/>
                <a:cs typeface="Arial"/>
              </a:rPr>
              <a:t>FIRST CLASS MAIL</a:t>
            </a:r>
          </a:p>
        </p:txBody>
      </p:sp>
      <p:sp>
        <p:nvSpPr>
          <p:cNvPr id="26" name="Text Box 71"/>
          <p:cNvSpPr txBox="1">
            <a:spLocks noChangeArrowheads="1"/>
          </p:cNvSpPr>
          <p:nvPr/>
        </p:nvSpPr>
        <p:spPr bwMode="auto">
          <a:xfrm>
            <a:off x="5308130" y="4989799"/>
            <a:ext cx="4235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latin typeface="Arial"/>
                <a:cs typeface="Arial"/>
              </a:rPr>
              <a:t>   TO: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27" name="Text Box 72"/>
          <p:cNvSpPr txBox="1">
            <a:spLocks noChangeArrowheads="1"/>
          </p:cNvSpPr>
          <p:nvPr/>
        </p:nvSpPr>
        <p:spPr bwMode="auto">
          <a:xfrm>
            <a:off x="5308130" y="6289961"/>
            <a:ext cx="4235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000" b="1">
                <a:latin typeface="Arial"/>
                <a:cs typeface="Arial"/>
              </a:rPr>
              <a:t>FIRST CLASS MAIL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83060" y="1252506"/>
            <a:ext cx="3217190" cy="786119"/>
            <a:chOff x="1016212" y="2962041"/>
            <a:chExt cx="3217190" cy="786119"/>
          </a:xfrm>
        </p:grpSpPr>
        <p:grpSp>
          <p:nvGrpSpPr>
            <p:cNvPr id="15" name="Group 14"/>
            <p:cNvGrpSpPr/>
            <p:nvPr/>
          </p:nvGrpSpPr>
          <p:grpSpPr>
            <a:xfrm>
              <a:off x="1021297" y="2971566"/>
              <a:ext cx="1467068" cy="669824"/>
              <a:chOff x="1203324" y="238125"/>
              <a:chExt cx="1467068" cy="669824"/>
            </a:xfrm>
          </p:grpSpPr>
          <p:sp>
            <p:nvSpPr>
              <p:cNvPr id="23" name="TextBox 1"/>
              <p:cNvSpPr txBox="1">
                <a:spLocks noChangeArrowheads="1"/>
              </p:cNvSpPr>
              <p:nvPr/>
            </p:nvSpPr>
            <p:spPr bwMode="auto">
              <a:xfrm>
                <a:off x="1203324" y="238125"/>
                <a:ext cx="1467068" cy="6698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96000"/>
                  </a:lnSpc>
                </a:pPr>
                <a:r>
                  <a:rPr lang="en-US" sz="1300" spc="350" dirty="0" smtClean="0">
                    <a:latin typeface="Byington"/>
                    <a:cs typeface="Byington"/>
                  </a:rPr>
                  <a:t>BERNSTEIN</a:t>
                </a:r>
              </a:p>
              <a:p>
                <a:pPr eaLnBrk="1" hangingPunct="1">
                  <a:lnSpc>
                    <a:spcPct val="96000"/>
                  </a:lnSpc>
                </a:pPr>
                <a:r>
                  <a:rPr lang="en-US" sz="1300" spc="350" dirty="0" smtClean="0">
                    <a:latin typeface="Byington"/>
                    <a:cs typeface="Byington"/>
                  </a:rPr>
                  <a:t>STAIR&amp;</a:t>
                </a:r>
              </a:p>
              <a:p>
                <a:pPr eaLnBrk="1" hangingPunct="1">
                  <a:lnSpc>
                    <a:spcPct val="96000"/>
                  </a:lnSpc>
                </a:pPr>
                <a:r>
                  <a:rPr lang="en-US" sz="1300" spc="350" dirty="0" smtClean="0">
                    <a:latin typeface="Byington"/>
                    <a:cs typeface="Byington"/>
                  </a:rPr>
                  <a:t>M</a:t>
                </a:r>
                <a:r>
                  <a:rPr lang="en-US" sz="700" spc="350" dirty="0" smtClean="0">
                    <a:latin typeface="Byington"/>
                    <a:cs typeface="Byington"/>
                  </a:rPr>
                  <a:t> </a:t>
                </a:r>
                <a:r>
                  <a:rPr lang="en-US" sz="1300" spc="350" dirty="0" smtClean="0">
                    <a:latin typeface="Byington"/>
                    <a:cs typeface="Byington"/>
                  </a:rPr>
                  <a:t>ADAMS</a:t>
                </a:r>
                <a:endParaRPr lang="en-US" sz="600" spc="390" dirty="0">
                  <a:latin typeface="Byington"/>
                  <a:cs typeface="Byington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293614" y="693434"/>
                <a:ext cx="364202" cy="1815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96000"/>
                  </a:lnSpc>
                </a:pPr>
                <a:r>
                  <a:rPr lang="en-US" sz="600" kern="600" spc="140" dirty="0">
                    <a:latin typeface="Byington"/>
                    <a:cs typeface="Byington"/>
                  </a:rPr>
                  <a:t>LLP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370009" y="633109"/>
                <a:ext cx="264379" cy="211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96000"/>
                  </a:lnSpc>
                </a:pPr>
                <a:r>
                  <a:rPr lang="en-US" sz="800" kern="600" spc="140" dirty="0" smtClean="0">
                    <a:latin typeface="Byington"/>
                    <a:cs typeface="Byington"/>
                  </a:rPr>
                  <a:t>C</a:t>
                </a:r>
                <a:endParaRPr lang="en-US" sz="800" kern="600" spc="140" dirty="0">
                  <a:latin typeface="Byington"/>
                  <a:cs typeface="Byington"/>
                </a:endParaRPr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2565612" y="2962041"/>
              <a:ext cx="1667790" cy="4962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900" kern="500" spc="80" dirty="0" smtClean="0">
                  <a:latin typeface="Byington"/>
                  <a:cs typeface="Byington"/>
                </a:rPr>
                <a:t>116 AGNES ROAD</a:t>
              </a:r>
              <a:endParaRPr lang="en-US" sz="900" kern="500" spc="80" dirty="0" smtClean="0">
                <a:latin typeface="Byington"/>
                <a:cs typeface="Byington"/>
              </a:endParaRPr>
            </a:p>
            <a:p>
              <a:pPr>
                <a:lnSpc>
                  <a:spcPct val="150000"/>
                </a:lnSpc>
              </a:pPr>
              <a:r>
                <a:rPr lang="en-US" sz="900" kern="500" spc="80" dirty="0" smtClean="0">
                  <a:latin typeface="Byington"/>
                  <a:cs typeface="Byington"/>
                </a:rPr>
                <a:t>KNOXVILLE </a:t>
              </a:r>
              <a:r>
                <a:rPr lang="en-US" sz="900" kern="500" spc="80" dirty="0" smtClean="0">
                  <a:latin typeface="Byington"/>
                  <a:cs typeface="Byington"/>
                </a:rPr>
                <a:t>TN 37919</a:t>
              </a:r>
              <a:endParaRPr lang="en-US" sz="900" kern="500" spc="80" dirty="0">
                <a:latin typeface="Byington"/>
                <a:cs typeface="Byington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16212" y="3566572"/>
              <a:ext cx="1467068" cy="1815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96000"/>
                </a:lnSpc>
              </a:pPr>
              <a:r>
                <a:rPr lang="en-US" sz="600" kern="600" spc="260" dirty="0" smtClean="0">
                  <a:latin typeface="Arial"/>
                  <a:cs typeface="Arial"/>
                </a:rPr>
                <a:t>ATTORNEYS AT LAW</a:t>
              </a:r>
              <a:endParaRPr lang="en-US" sz="600" kern="600" spc="260" dirty="0">
                <a:latin typeface="Arial"/>
                <a:cs typeface="Arial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507415" y="3056010"/>
              <a:ext cx="0" cy="625729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864626" y="1252506"/>
            <a:ext cx="3217190" cy="786119"/>
            <a:chOff x="1016212" y="2962041"/>
            <a:chExt cx="3217190" cy="786119"/>
          </a:xfrm>
        </p:grpSpPr>
        <p:grpSp>
          <p:nvGrpSpPr>
            <p:cNvPr id="29" name="Group 28"/>
            <p:cNvGrpSpPr/>
            <p:nvPr/>
          </p:nvGrpSpPr>
          <p:grpSpPr>
            <a:xfrm>
              <a:off x="1021297" y="2971566"/>
              <a:ext cx="1467068" cy="669824"/>
              <a:chOff x="1203324" y="238125"/>
              <a:chExt cx="1467068" cy="669824"/>
            </a:xfrm>
          </p:grpSpPr>
          <p:sp>
            <p:nvSpPr>
              <p:cNvPr id="37" name="TextBox 1"/>
              <p:cNvSpPr txBox="1">
                <a:spLocks noChangeArrowheads="1"/>
              </p:cNvSpPr>
              <p:nvPr/>
            </p:nvSpPr>
            <p:spPr bwMode="auto">
              <a:xfrm>
                <a:off x="1203324" y="238125"/>
                <a:ext cx="1467068" cy="6698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96000"/>
                  </a:lnSpc>
                </a:pPr>
                <a:r>
                  <a:rPr lang="en-US" sz="1300" spc="350" dirty="0" smtClean="0">
                    <a:latin typeface="Byington"/>
                    <a:cs typeface="Byington"/>
                  </a:rPr>
                  <a:t>BERNSTEIN</a:t>
                </a:r>
              </a:p>
              <a:p>
                <a:pPr eaLnBrk="1" hangingPunct="1">
                  <a:lnSpc>
                    <a:spcPct val="96000"/>
                  </a:lnSpc>
                </a:pPr>
                <a:r>
                  <a:rPr lang="en-US" sz="1300" spc="350" dirty="0" smtClean="0">
                    <a:latin typeface="Byington"/>
                    <a:cs typeface="Byington"/>
                  </a:rPr>
                  <a:t>STAIR&amp;</a:t>
                </a:r>
              </a:p>
              <a:p>
                <a:pPr eaLnBrk="1" hangingPunct="1">
                  <a:lnSpc>
                    <a:spcPct val="96000"/>
                  </a:lnSpc>
                </a:pPr>
                <a:r>
                  <a:rPr lang="en-US" sz="1300" spc="350" dirty="0" smtClean="0">
                    <a:latin typeface="Byington"/>
                    <a:cs typeface="Byington"/>
                  </a:rPr>
                  <a:t>M</a:t>
                </a:r>
                <a:r>
                  <a:rPr lang="en-US" sz="700" spc="350" dirty="0" smtClean="0">
                    <a:latin typeface="Byington"/>
                    <a:cs typeface="Byington"/>
                  </a:rPr>
                  <a:t> </a:t>
                </a:r>
                <a:r>
                  <a:rPr lang="en-US" sz="1300" spc="350" dirty="0" smtClean="0">
                    <a:latin typeface="Byington"/>
                    <a:cs typeface="Byington"/>
                  </a:rPr>
                  <a:t>ADAMS</a:t>
                </a:r>
                <a:endParaRPr lang="en-US" sz="600" spc="390" dirty="0">
                  <a:latin typeface="Byington"/>
                  <a:cs typeface="Byington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293614" y="693434"/>
                <a:ext cx="364202" cy="1815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96000"/>
                  </a:lnSpc>
                </a:pPr>
                <a:r>
                  <a:rPr lang="en-US" sz="600" kern="600" spc="140" dirty="0">
                    <a:latin typeface="Byington"/>
                    <a:cs typeface="Byington"/>
                  </a:rPr>
                  <a:t>LLP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370009" y="633109"/>
                <a:ext cx="264379" cy="211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96000"/>
                  </a:lnSpc>
                </a:pPr>
                <a:r>
                  <a:rPr lang="en-US" sz="800" kern="600" spc="140" dirty="0" smtClean="0">
                    <a:latin typeface="Byington"/>
                    <a:cs typeface="Byington"/>
                  </a:rPr>
                  <a:t>C</a:t>
                </a:r>
                <a:endParaRPr lang="en-US" sz="800" kern="600" spc="140" dirty="0">
                  <a:latin typeface="Byington"/>
                  <a:cs typeface="Byington"/>
                </a:endParaRPr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2565612" y="2962041"/>
              <a:ext cx="1667790" cy="4962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900" kern="500" spc="80" dirty="0" smtClean="0">
                  <a:latin typeface="Byington"/>
                  <a:cs typeface="Byington"/>
                </a:rPr>
                <a:t>116 AGNES ROAD</a:t>
              </a:r>
              <a:endParaRPr lang="en-US" sz="900" kern="500" spc="80" dirty="0" smtClean="0">
                <a:latin typeface="Byington"/>
                <a:cs typeface="Byington"/>
              </a:endParaRPr>
            </a:p>
            <a:p>
              <a:pPr>
                <a:lnSpc>
                  <a:spcPct val="150000"/>
                </a:lnSpc>
              </a:pPr>
              <a:r>
                <a:rPr lang="en-US" sz="900" kern="500" spc="80" dirty="0" smtClean="0">
                  <a:latin typeface="Byington"/>
                  <a:cs typeface="Byington"/>
                </a:rPr>
                <a:t>KNOXVILLE </a:t>
              </a:r>
              <a:r>
                <a:rPr lang="en-US" sz="900" kern="500" spc="80" dirty="0" smtClean="0">
                  <a:latin typeface="Byington"/>
                  <a:cs typeface="Byington"/>
                </a:rPr>
                <a:t>TN 37919</a:t>
              </a:r>
              <a:endParaRPr lang="en-US" sz="900" kern="500" spc="80" dirty="0">
                <a:latin typeface="Byington"/>
                <a:cs typeface="Byington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016212" y="3566572"/>
              <a:ext cx="1467068" cy="1815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96000"/>
                </a:lnSpc>
              </a:pPr>
              <a:r>
                <a:rPr lang="en-US" sz="600" kern="600" spc="260" dirty="0" smtClean="0">
                  <a:latin typeface="Arial"/>
                  <a:cs typeface="Arial"/>
                </a:rPr>
                <a:t>ATTORNEYS AT LAW</a:t>
              </a:r>
              <a:endParaRPr lang="en-US" sz="600" kern="600" spc="260" dirty="0">
                <a:latin typeface="Arial"/>
                <a:cs typeface="Arial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2507415" y="3056010"/>
              <a:ext cx="0" cy="625729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1090713" y="4095271"/>
            <a:ext cx="3217190" cy="786119"/>
            <a:chOff x="1016212" y="2962041"/>
            <a:chExt cx="3217190" cy="786119"/>
          </a:xfrm>
        </p:grpSpPr>
        <p:grpSp>
          <p:nvGrpSpPr>
            <p:cNvPr id="41" name="Group 40"/>
            <p:cNvGrpSpPr/>
            <p:nvPr/>
          </p:nvGrpSpPr>
          <p:grpSpPr>
            <a:xfrm>
              <a:off x="1021297" y="2971566"/>
              <a:ext cx="1467068" cy="669824"/>
              <a:chOff x="1203324" y="238125"/>
              <a:chExt cx="1467068" cy="669824"/>
            </a:xfrm>
          </p:grpSpPr>
          <p:sp>
            <p:nvSpPr>
              <p:cNvPr id="45" name="TextBox 1"/>
              <p:cNvSpPr txBox="1">
                <a:spLocks noChangeArrowheads="1"/>
              </p:cNvSpPr>
              <p:nvPr/>
            </p:nvSpPr>
            <p:spPr bwMode="auto">
              <a:xfrm>
                <a:off x="1203324" y="238125"/>
                <a:ext cx="1467068" cy="6698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96000"/>
                  </a:lnSpc>
                </a:pPr>
                <a:r>
                  <a:rPr lang="en-US" sz="1300" spc="350" dirty="0" smtClean="0">
                    <a:latin typeface="Byington"/>
                    <a:cs typeface="Byington"/>
                  </a:rPr>
                  <a:t>BERNSTEIN</a:t>
                </a:r>
              </a:p>
              <a:p>
                <a:pPr eaLnBrk="1" hangingPunct="1">
                  <a:lnSpc>
                    <a:spcPct val="96000"/>
                  </a:lnSpc>
                </a:pPr>
                <a:r>
                  <a:rPr lang="en-US" sz="1300" spc="350" dirty="0" smtClean="0">
                    <a:latin typeface="Byington"/>
                    <a:cs typeface="Byington"/>
                  </a:rPr>
                  <a:t>STAIR&amp;</a:t>
                </a:r>
              </a:p>
              <a:p>
                <a:pPr eaLnBrk="1" hangingPunct="1">
                  <a:lnSpc>
                    <a:spcPct val="96000"/>
                  </a:lnSpc>
                </a:pPr>
                <a:r>
                  <a:rPr lang="en-US" sz="1300" spc="350" dirty="0" smtClean="0">
                    <a:latin typeface="Byington"/>
                    <a:cs typeface="Byington"/>
                  </a:rPr>
                  <a:t>M</a:t>
                </a:r>
                <a:r>
                  <a:rPr lang="en-US" sz="700" spc="350" dirty="0" smtClean="0">
                    <a:latin typeface="Byington"/>
                    <a:cs typeface="Byington"/>
                  </a:rPr>
                  <a:t> </a:t>
                </a:r>
                <a:r>
                  <a:rPr lang="en-US" sz="1300" spc="350" dirty="0" smtClean="0">
                    <a:latin typeface="Byington"/>
                    <a:cs typeface="Byington"/>
                  </a:rPr>
                  <a:t>ADAMS</a:t>
                </a:r>
                <a:endParaRPr lang="en-US" sz="600" spc="390" dirty="0">
                  <a:latin typeface="Byington"/>
                  <a:cs typeface="Byington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2293614" y="693434"/>
                <a:ext cx="364202" cy="1815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96000"/>
                  </a:lnSpc>
                </a:pPr>
                <a:r>
                  <a:rPr lang="en-US" sz="600" kern="600" spc="140" dirty="0">
                    <a:latin typeface="Byington"/>
                    <a:cs typeface="Byington"/>
                  </a:rPr>
                  <a:t>LLP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370009" y="633109"/>
                <a:ext cx="264379" cy="211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96000"/>
                  </a:lnSpc>
                </a:pPr>
                <a:r>
                  <a:rPr lang="en-US" sz="800" kern="600" spc="140" dirty="0" smtClean="0">
                    <a:latin typeface="Byington"/>
                    <a:cs typeface="Byington"/>
                  </a:rPr>
                  <a:t>C</a:t>
                </a:r>
                <a:endParaRPr lang="en-US" sz="800" kern="600" spc="140" dirty="0">
                  <a:latin typeface="Byington"/>
                  <a:cs typeface="Byington"/>
                </a:endParaRPr>
              </a:p>
            </p:txBody>
          </p:sp>
        </p:grpSp>
        <p:sp>
          <p:nvSpPr>
            <p:cNvPr id="42" name="Rectangle 41"/>
            <p:cNvSpPr/>
            <p:nvPr/>
          </p:nvSpPr>
          <p:spPr>
            <a:xfrm>
              <a:off x="2565612" y="2962041"/>
              <a:ext cx="1667790" cy="4962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900" kern="500" spc="80" dirty="0" smtClean="0">
                  <a:latin typeface="Byington"/>
                  <a:cs typeface="Byington"/>
                </a:rPr>
                <a:t>116 AGNES ROAD</a:t>
              </a:r>
              <a:endParaRPr lang="en-US" sz="900" kern="500" spc="80" dirty="0" smtClean="0">
                <a:latin typeface="Byington"/>
                <a:cs typeface="Byington"/>
              </a:endParaRPr>
            </a:p>
            <a:p>
              <a:pPr>
                <a:lnSpc>
                  <a:spcPct val="150000"/>
                </a:lnSpc>
              </a:pPr>
              <a:r>
                <a:rPr lang="en-US" sz="900" kern="500" spc="80" dirty="0" smtClean="0">
                  <a:latin typeface="Byington"/>
                  <a:cs typeface="Byington"/>
                </a:rPr>
                <a:t>KNOXVILLE </a:t>
              </a:r>
              <a:r>
                <a:rPr lang="en-US" sz="900" kern="500" spc="80" dirty="0" smtClean="0">
                  <a:latin typeface="Byington"/>
                  <a:cs typeface="Byington"/>
                </a:rPr>
                <a:t>TN 37919</a:t>
              </a:r>
              <a:endParaRPr lang="en-US" sz="900" kern="500" spc="80" dirty="0">
                <a:latin typeface="Byington"/>
                <a:cs typeface="Byington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16212" y="3566572"/>
              <a:ext cx="1467068" cy="1815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96000"/>
                </a:lnSpc>
              </a:pPr>
              <a:r>
                <a:rPr lang="en-US" sz="600" kern="600" spc="260" dirty="0" smtClean="0">
                  <a:latin typeface="Arial"/>
                  <a:cs typeface="Arial"/>
                </a:rPr>
                <a:t>ATTORNEYS AT LAW</a:t>
              </a:r>
              <a:endParaRPr lang="en-US" sz="600" kern="600" spc="260" dirty="0">
                <a:latin typeface="Arial"/>
                <a:cs typeface="Arial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2507415" y="3056010"/>
              <a:ext cx="0" cy="625729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5872279" y="4095271"/>
            <a:ext cx="3217190" cy="786119"/>
            <a:chOff x="1016212" y="2962041"/>
            <a:chExt cx="3217190" cy="786119"/>
          </a:xfrm>
        </p:grpSpPr>
        <p:grpSp>
          <p:nvGrpSpPr>
            <p:cNvPr id="49" name="Group 48"/>
            <p:cNvGrpSpPr/>
            <p:nvPr/>
          </p:nvGrpSpPr>
          <p:grpSpPr>
            <a:xfrm>
              <a:off x="1021297" y="2971566"/>
              <a:ext cx="1467068" cy="669824"/>
              <a:chOff x="1203324" y="238125"/>
              <a:chExt cx="1467068" cy="669824"/>
            </a:xfrm>
          </p:grpSpPr>
          <p:sp>
            <p:nvSpPr>
              <p:cNvPr id="53" name="TextBox 1"/>
              <p:cNvSpPr txBox="1">
                <a:spLocks noChangeArrowheads="1"/>
              </p:cNvSpPr>
              <p:nvPr/>
            </p:nvSpPr>
            <p:spPr bwMode="auto">
              <a:xfrm>
                <a:off x="1203324" y="238125"/>
                <a:ext cx="1467068" cy="6698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96000"/>
                  </a:lnSpc>
                </a:pPr>
                <a:r>
                  <a:rPr lang="en-US" sz="1300" spc="350" dirty="0" smtClean="0">
                    <a:latin typeface="Byington"/>
                    <a:cs typeface="Byington"/>
                  </a:rPr>
                  <a:t>BERNSTEIN</a:t>
                </a:r>
              </a:p>
              <a:p>
                <a:pPr eaLnBrk="1" hangingPunct="1">
                  <a:lnSpc>
                    <a:spcPct val="96000"/>
                  </a:lnSpc>
                </a:pPr>
                <a:r>
                  <a:rPr lang="en-US" sz="1300" spc="350" dirty="0" smtClean="0">
                    <a:latin typeface="Byington"/>
                    <a:cs typeface="Byington"/>
                  </a:rPr>
                  <a:t>STAIR&amp;</a:t>
                </a:r>
              </a:p>
              <a:p>
                <a:pPr eaLnBrk="1" hangingPunct="1">
                  <a:lnSpc>
                    <a:spcPct val="96000"/>
                  </a:lnSpc>
                </a:pPr>
                <a:r>
                  <a:rPr lang="en-US" sz="1300" spc="350" dirty="0" smtClean="0">
                    <a:latin typeface="Byington"/>
                    <a:cs typeface="Byington"/>
                  </a:rPr>
                  <a:t>M</a:t>
                </a:r>
                <a:r>
                  <a:rPr lang="en-US" sz="700" spc="350" dirty="0" smtClean="0">
                    <a:latin typeface="Byington"/>
                    <a:cs typeface="Byington"/>
                  </a:rPr>
                  <a:t> </a:t>
                </a:r>
                <a:r>
                  <a:rPr lang="en-US" sz="1300" spc="350" dirty="0" smtClean="0">
                    <a:latin typeface="Byington"/>
                    <a:cs typeface="Byington"/>
                  </a:rPr>
                  <a:t>ADAMS</a:t>
                </a:r>
                <a:endParaRPr lang="en-US" sz="600" spc="390" dirty="0">
                  <a:latin typeface="Byington"/>
                  <a:cs typeface="Byington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293614" y="693434"/>
                <a:ext cx="364202" cy="1815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96000"/>
                  </a:lnSpc>
                </a:pPr>
                <a:r>
                  <a:rPr lang="en-US" sz="600" kern="600" spc="140" dirty="0">
                    <a:latin typeface="Byington"/>
                    <a:cs typeface="Byington"/>
                  </a:rPr>
                  <a:t>LLP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370009" y="633109"/>
                <a:ext cx="264379" cy="211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96000"/>
                  </a:lnSpc>
                </a:pPr>
                <a:r>
                  <a:rPr lang="en-US" sz="800" kern="600" spc="140" dirty="0" smtClean="0">
                    <a:latin typeface="Byington"/>
                    <a:cs typeface="Byington"/>
                  </a:rPr>
                  <a:t>C</a:t>
                </a:r>
                <a:endParaRPr lang="en-US" sz="800" kern="600" spc="140" dirty="0">
                  <a:latin typeface="Byington"/>
                  <a:cs typeface="Byington"/>
                </a:endParaRPr>
              </a:p>
            </p:txBody>
          </p:sp>
        </p:grpSp>
        <p:sp>
          <p:nvSpPr>
            <p:cNvPr id="50" name="Rectangle 49"/>
            <p:cNvSpPr/>
            <p:nvPr/>
          </p:nvSpPr>
          <p:spPr>
            <a:xfrm>
              <a:off x="2565612" y="2962041"/>
              <a:ext cx="1667790" cy="4962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900" kern="500" spc="80" dirty="0" smtClean="0">
                  <a:latin typeface="Byington"/>
                  <a:cs typeface="Byington"/>
                </a:rPr>
                <a:t>116 AGNES ROAD</a:t>
              </a:r>
              <a:endParaRPr lang="en-US" sz="900" kern="500" spc="80" dirty="0" smtClean="0">
                <a:latin typeface="Byington"/>
                <a:cs typeface="Byington"/>
              </a:endParaRPr>
            </a:p>
            <a:p>
              <a:pPr>
                <a:lnSpc>
                  <a:spcPct val="150000"/>
                </a:lnSpc>
              </a:pPr>
              <a:r>
                <a:rPr lang="en-US" sz="900" kern="500" spc="80" dirty="0" smtClean="0">
                  <a:latin typeface="Byington"/>
                  <a:cs typeface="Byington"/>
                </a:rPr>
                <a:t>KNOXVILLE </a:t>
              </a:r>
              <a:r>
                <a:rPr lang="en-US" sz="900" kern="500" spc="80" dirty="0" smtClean="0">
                  <a:latin typeface="Byington"/>
                  <a:cs typeface="Byington"/>
                </a:rPr>
                <a:t>TN 37919</a:t>
              </a:r>
              <a:endParaRPr lang="en-US" sz="900" kern="500" spc="80" dirty="0">
                <a:latin typeface="Byington"/>
                <a:cs typeface="Byington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016212" y="3566572"/>
              <a:ext cx="1467068" cy="1815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96000"/>
                </a:lnSpc>
              </a:pPr>
              <a:r>
                <a:rPr lang="en-US" sz="600" kern="600" spc="260" dirty="0" smtClean="0">
                  <a:latin typeface="Arial"/>
                  <a:cs typeface="Arial"/>
                </a:rPr>
                <a:t>ATTORNEYS AT LAW</a:t>
              </a:r>
              <a:endParaRPr lang="en-US" sz="600" kern="600" spc="260" dirty="0">
                <a:latin typeface="Arial"/>
                <a:cs typeface="Arial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2507415" y="3056010"/>
              <a:ext cx="0" cy="625729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5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88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8</cp:revision>
  <cp:lastPrinted>2014-11-18T16:17:23Z</cp:lastPrinted>
  <dcterms:created xsi:type="dcterms:W3CDTF">2014-06-26T14:13:50Z</dcterms:created>
  <dcterms:modified xsi:type="dcterms:W3CDTF">2014-11-18T16:48:03Z</dcterms:modified>
</cp:coreProperties>
</file>