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936" y="-104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1" name="Group 389"/>
          <p:cNvGrpSpPr>
            <a:grpSpLocks/>
          </p:cNvGrpSpPr>
          <p:nvPr/>
        </p:nvGrpSpPr>
        <p:grpSpPr bwMode="auto">
          <a:xfrm>
            <a:off x="4515779" y="5116917"/>
            <a:ext cx="358775" cy="358775"/>
            <a:chOff x="6336" y="3858"/>
            <a:chExt cx="226" cy="226"/>
          </a:xfrm>
        </p:grpSpPr>
        <p:sp>
          <p:nvSpPr>
            <p:cNvPr id="128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0" name="Group 392"/>
          <p:cNvGrpSpPr>
            <a:grpSpLocks/>
          </p:cNvGrpSpPr>
          <p:nvPr/>
        </p:nvGrpSpPr>
        <p:grpSpPr bwMode="auto">
          <a:xfrm>
            <a:off x="1818617" y="1383117"/>
            <a:ext cx="358775" cy="358775"/>
            <a:chOff x="6336" y="3858"/>
            <a:chExt cx="226" cy="226"/>
          </a:xfrm>
        </p:grpSpPr>
        <p:sp>
          <p:nvSpPr>
            <p:cNvPr id="131" name="Oval 393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2" name="AutoShape 394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1288392" y="4711565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8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800" dirty="0" smtClean="0">
                <a:solidFill>
                  <a:srgbClr val="0A387A"/>
                </a:solidFill>
                <a:latin typeface="Arial" charset="0"/>
                <a:cs typeface="+mn-cs"/>
              </a:rPr>
              <a:t>149</a:t>
            </a:r>
            <a:endParaRPr lang="en-US" sz="8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grpSp>
        <p:nvGrpSpPr>
          <p:cNvPr id="136" name="Group 426"/>
          <p:cNvGrpSpPr>
            <a:grpSpLocks/>
          </p:cNvGrpSpPr>
          <p:nvPr/>
        </p:nvGrpSpPr>
        <p:grpSpPr bwMode="auto">
          <a:xfrm>
            <a:off x="9392383" y="5116917"/>
            <a:ext cx="358775" cy="358775"/>
            <a:chOff x="6336" y="3858"/>
            <a:chExt cx="226" cy="226"/>
          </a:xfrm>
        </p:grpSpPr>
        <p:sp>
          <p:nvSpPr>
            <p:cNvPr id="159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407"/>
          <p:cNvGrpSpPr>
            <a:grpSpLocks/>
          </p:cNvGrpSpPr>
          <p:nvPr/>
        </p:nvGrpSpPr>
        <p:grpSpPr bwMode="auto">
          <a:xfrm>
            <a:off x="9394764" y="5114483"/>
            <a:ext cx="358775" cy="358775"/>
            <a:chOff x="6336" y="3858"/>
            <a:chExt cx="226" cy="226"/>
          </a:xfrm>
        </p:grpSpPr>
        <p:sp>
          <p:nvSpPr>
            <p:cNvPr id="157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8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6" name="Group 389"/>
          <p:cNvGrpSpPr>
            <a:grpSpLocks/>
          </p:cNvGrpSpPr>
          <p:nvPr/>
        </p:nvGrpSpPr>
        <p:grpSpPr bwMode="auto">
          <a:xfrm>
            <a:off x="9397955" y="5116917"/>
            <a:ext cx="358775" cy="358775"/>
            <a:chOff x="6336" y="3858"/>
            <a:chExt cx="226" cy="226"/>
          </a:xfrm>
        </p:grpSpPr>
        <p:sp>
          <p:nvSpPr>
            <p:cNvPr id="153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4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8" name="Rectangle 395"/>
          <p:cNvSpPr>
            <a:spLocks noChangeArrowheads="1"/>
          </p:cNvSpPr>
          <p:nvPr/>
        </p:nvSpPr>
        <p:spPr bwMode="auto">
          <a:xfrm>
            <a:off x="6170568" y="4711565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8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800" dirty="0" smtClean="0">
                <a:solidFill>
                  <a:srgbClr val="0A387A"/>
                </a:solidFill>
                <a:latin typeface="Arial" charset="0"/>
                <a:cs typeface="+mn-cs"/>
              </a:rPr>
              <a:t>149</a:t>
            </a:r>
            <a:endParaRPr lang="en-US" sz="8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pic>
        <p:nvPicPr>
          <p:cNvPr id="3" name="Picture 2" descr="Bank of China - 2014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674" y="1843951"/>
            <a:ext cx="2069627" cy="3212646"/>
          </a:xfrm>
          <a:prstGeom prst="rect">
            <a:avLst/>
          </a:prstGeom>
        </p:spPr>
      </p:pic>
      <p:pic>
        <p:nvPicPr>
          <p:cNvPr id="135" name="Picture 134" descr="Bank of China - 2014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18" y="1843951"/>
            <a:ext cx="2069627" cy="321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2013-11-12T14:44:51Z</cp:lastPrinted>
  <dcterms:created xsi:type="dcterms:W3CDTF">2012-03-30T14:34:25Z</dcterms:created>
  <dcterms:modified xsi:type="dcterms:W3CDTF">2014-06-11T16:42:14Z</dcterms:modified>
</cp:coreProperties>
</file>