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0972800" cy="8229600" type="B4JIS"/>
  <p:notesSz cx="6858000" cy="9144000"/>
  <p:defaultTextStyle>
    <a:defPPr>
      <a:defRPr lang="en-US"/>
    </a:defPPr>
    <a:lvl1pPr marL="0" algn="l" defTabSz="54864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1pPr>
    <a:lvl2pPr marL="548640" algn="l" defTabSz="54864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2pPr>
    <a:lvl3pPr marL="1097280" algn="l" defTabSz="54864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3pPr>
    <a:lvl4pPr marL="1645920" algn="l" defTabSz="54864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4pPr>
    <a:lvl5pPr marL="2194560" algn="l" defTabSz="54864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5pPr>
    <a:lvl6pPr marL="2743200" algn="l" defTabSz="54864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54864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54864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548640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2464" y="-120"/>
      </p:cViewPr>
      <p:guideLst>
        <p:guide orient="horz" pos="2592"/>
        <p:guide pos="34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2556511"/>
            <a:ext cx="932688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5920" y="4663440"/>
            <a:ext cx="768096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8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97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45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91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42F0C-8A85-5D44-B457-3CD3E8250B0C}" type="datetimeFigureOut">
              <a:rPr lang="en-US" smtClean="0"/>
              <a:t>1/15/13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2281-B087-0540-8178-FA804AE21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521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42F0C-8A85-5D44-B457-3CD3E8250B0C}" type="datetimeFigureOut">
              <a:rPr lang="en-US" smtClean="0"/>
              <a:t>1/15/13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2281-B087-0540-8178-FA804AE21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76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45956" y="396240"/>
            <a:ext cx="2962274" cy="842581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9130" y="396240"/>
            <a:ext cx="8703946" cy="842581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42F0C-8A85-5D44-B457-3CD3E8250B0C}" type="datetimeFigureOut">
              <a:rPr lang="en-US" smtClean="0"/>
              <a:t>1/15/13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2281-B087-0540-8178-FA804AE21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331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42F0C-8A85-5D44-B457-3CD3E8250B0C}" type="datetimeFigureOut">
              <a:rPr lang="en-US" smtClean="0"/>
              <a:t>1/15/13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2281-B087-0540-8178-FA804AE21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000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6" y="5288281"/>
            <a:ext cx="9326880" cy="1634490"/>
          </a:xfrm>
        </p:spPr>
        <p:txBody>
          <a:bodyPr anchor="t"/>
          <a:lstStyle>
            <a:lvl1pPr algn="l">
              <a:defRPr sz="48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776" y="3488056"/>
            <a:ext cx="9326880" cy="1800224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864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972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459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9456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4320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9184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84048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891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42F0C-8A85-5D44-B457-3CD3E8250B0C}" type="datetimeFigureOut">
              <a:rPr lang="en-US" smtClean="0"/>
              <a:t>1/15/13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2281-B087-0540-8178-FA804AE21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524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9131" y="2305050"/>
            <a:ext cx="5833110" cy="651700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75121" y="2305050"/>
            <a:ext cx="5833110" cy="651700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42F0C-8A85-5D44-B457-3CD3E8250B0C}" type="datetimeFigureOut">
              <a:rPr lang="en-US" smtClean="0"/>
              <a:t>1/15/13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2281-B087-0540-8178-FA804AE21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795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329566"/>
            <a:ext cx="9875520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842136"/>
            <a:ext cx="4848226" cy="767714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200" b="1"/>
            </a:lvl3pPr>
            <a:lvl4pPr marL="1645920" indent="0">
              <a:buNone/>
              <a:defRPr sz="1900" b="1"/>
            </a:lvl4pPr>
            <a:lvl5pPr marL="2194560" indent="0">
              <a:buNone/>
              <a:defRPr sz="1900" b="1"/>
            </a:lvl5pPr>
            <a:lvl6pPr marL="2743200" indent="0">
              <a:buNone/>
              <a:defRPr sz="1900" b="1"/>
            </a:lvl6pPr>
            <a:lvl7pPr marL="3291840" indent="0">
              <a:buNone/>
              <a:defRPr sz="1900" b="1"/>
            </a:lvl7pPr>
            <a:lvl8pPr marL="3840480" indent="0">
              <a:buNone/>
              <a:defRPr sz="1900" b="1"/>
            </a:lvl8pPr>
            <a:lvl9pPr marL="4389120" indent="0">
              <a:buNone/>
              <a:defRPr sz="1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" y="2609850"/>
            <a:ext cx="4848226" cy="4741546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74031" y="1842136"/>
            <a:ext cx="4850130" cy="767714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200" b="1"/>
            </a:lvl3pPr>
            <a:lvl4pPr marL="1645920" indent="0">
              <a:buNone/>
              <a:defRPr sz="1900" b="1"/>
            </a:lvl4pPr>
            <a:lvl5pPr marL="2194560" indent="0">
              <a:buNone/>
              <a:defRPr sz="1900" b="1"/>
            </a:lvl5pPr>
            <a:lvl6pPr marL="2743200" indent="0">
              <a:buNone/>
              <a:defRPr sz="1900" b="1"/>
            </a:lvl6pPr>
            <a:lvl7pPr marL="3291840" indent="0">
              <a:buNone/>
              <a:defRPr sz="1900" b="1"/>
            </a:lvl7pPr>
            <a:lvl8pPr marL="3840480" indent="0">
              <a:buNone/>
              <a:defRPr sz="1900" b="1"/>
            </a:lvl8pPr>
            <a:lvl9pPr marL="4389120" indent="0">
              <a:buNone/>
              <a:defRPr sz="1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4031" y="2609850"/>
            <a:ext cx="4850130" cy="4741546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42F0C-8A85-5D44-B457-3CD3E8250B0C}" type="datetimeFigureOut">
              <a:rPr lang="en-US" smtClean="0"/>
              <a:t>1/15/13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2281-B087-0540-8178-FA804AE21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363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42F0C-8A85-5D44-B457-3CD3E8250B0C}" type="datetimeFigureOut">
              <a:rPr lang="en-US" smtClean="0"/>
              <a:t>1/15/13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2281-B087-0540-8178-FA804AE21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198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42F0C-8A85-5D44-B457-3CD3E8250B0C}" type="datetimeFigureOut">
              <a:rPr lang="en-US" smtClean="0"/>
              <a:t>1/15/13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2281-B087-0540-8178-FA804AE21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000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327660"/>
            <a:ext cx="3609976" cy="1394460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0060" y="327660"/>
            <a:ext cx="6134100" cy="7023736"/>
          </a:xfrm>
        </p:spPr>
        <p:txBody>
          <a:bodyPr/>
          <a:lstStyle>
            <a:lvl1pPr>
              <a:defRPr sz="3800"/>
            </a:lvl1pPr>
            <a:lvl2pPr>
              <a:defRPr sz="3400"/>
            </a:lvl2pPr>
            <a:lvl3pPr>
              <a:defRPr sz="29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" y="1722120"/>
            <a:ext cx="3609976" cy="5629276"/>
          </a:xfrm>
        </p:spPr>
        <p:txBody>
          <a:bodyPr/>
          <a:lstStyle>
            <a:lvl1pPr marL="0" indent="0">
              <a:buNone/>
              <a:defRPr sz="1700"/>
            </a:lvl1pPr>
            <a:lvl2pPr marL="548640" indent="0">
              <a:buNone/>
              <a:defRPr sz="1400"/>
            </a:lvl2pPr>
            <a:lvl3pPr marL="1097280" indent="0">
              <a:buNone/>
              <a:defRPr sz="1200"/>
            </a:lvl3pPr>
            <a:lvl4pPr marL="1645920" indent="0">
              <a:buNone/>
              <a:defRPr sz="1100"/>
            </a:lvl4pPr>
            <a:lvl5pPr marL="2194560" indent="0">
              <a:buNone/>
              <a:defRPr sz="1100"/>
            </a:lvl5pPr>
            <a:lvl6pPr marL="2743200" indent="0">
              <a:buNone/>
              <a:defRPr sz="1100"/>
            </a:lvl6pPr>
            <a:lvl7pPr marL="3291840" indent="0">
              <a:buNone/>
              <a:defRPr sz="1100"/>
            </a:lvl7pPr>
            <a:lvl8pPr marL="3840480" indent="0">
              <a:buNone/>
              <a:defRPr sz="1100"/>
            </a:lvl8pPr>
            <a:lvl9pPr marL="4389120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42F0C-8A85-5D44-B457-3CD3E8250B0C}" type="datetimeFigureOut">
              <a:rPr lang="en-US" smtClean="0"/>
              <a:t>1/15/13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2281-B087-0540-8178-FA804AE21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104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746" y="5760720"/>
            <a:ext cx="6583680" cy="680086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50746" y="735330"/>
            <a:ext cx="6583680" cy="4937760"/>
          </a:xfrm>
        </p:spPr>
        <p:txBody>
          <a:bodyPr/>
          <a:lstStyle>
            <a:lvl1pPr marL="0" indent="0">
              <a:buNone/>
              <a:defRPr sz="3800"/>
            </a:lvl1pPr>
            <a:lvl2pPr marL="548640" indent="0">
              <a:buNone/>
              <a:defRPr sz="3400"/>
            </a:lvl2pPr>
            <a:lvl3pPr marL="1097280" indent="0">
              <a:buNone/>
              <a:defRPr sz="2900"/>
            </a:lvl3pPr>
            <a:lvl4pPr marL="1645920" indent="0">
              <a:buNone/>
              <a:defRPr sz="2400"/>
            </a:lvl4pPr>
            <a:lvl5pPr marL="2194560" indent="0">
              <a:buNone/>
              <a:defRPr sz="2400"/>
            </a:lvl5pPr>
            <a:lvl6pPr marL="2743200" indent="0">
              <a:buNone/>
              <a:defRPr sz="2400"/>
            </a:lvl6pPr>
            <a:lvl7pPr marL="3291840" indent="0">
              <a:buNone/>
              <a:defRPr sz="2400"/>
            </a:lvl7pPr>
            <a:lvl8pPr marL="3840480" indent="0">
              <a:buNone/>
              <a:defRPr sz="2400"/>
            </a:lvl8pPr>
            <a:lvl9pPr marL="4389120" indent="0">
              <a:buNone/>
              <a:defRPr sz="24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0746" y="6440806"/>
            <a:ext cx="6583680" cy="965834"/>
          </a:xfrm>
        </p:spPr>
        <p:txBody>
          <a:bodyPr/>
          <a:lstStyle>
            <a:lvl1pPr marL="0" indent="0">
              <a:buNone/>
              <a:defRPr sz="1700"/>
            </a:lvl1pPr>
            <a:lvl2pPr marL="548640" indent="0">
              <a:buNone/>
              <a:defRPr sz="1400"/>
            </a:lvl2pPr>
            <a:lvl3pPr marL="1097280" indent="0">
              <a:buNone/>
              <a:defRPr sz="1200"/>
            </a:lvl3pPr>
            <a:lvl4pPr marL="1645920" indent="0">
              <a:buNone/>
              <a:defRPr sz="1100"/>
            </a:lvl4pPr>
            <a:lvl5pPr marL="2194560" indent="0">
              <a:buNone/>
              <a:defRPr sz="1100"/>
            </a:lvl5pPr>
            <a:lvl6pPr marL="2743200" indent="0">
              <a:buNone/>
              <a:defRPr sz="1100"/>
            </a:lvl6pPr>
            <a:lvl7pPr marL="3291840" indent="0">
              <a:buNone/>
              <a:defRPr sz="1100"/>
            </a:lvl7pPr>
            <a:lvl8pPr marL="3840480" indent="0">
              <a:buNone/>
              <a:defRPr sz="1100"/>
            </a:lvl8pPr>
            <a:lvl9pPr marL="4389120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42F0C-8A85-5D44-B457-3CD3E8250B0C}" type="datetimeFigureOut">
              <a:rPr lang="en-US" smtClean="0"/>
              <a:t>1/15/13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C2281-B087-0540-8178-FA804AE21D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856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8640" y="329566"/>
            <a:ext cx="9875520" cy="1371600"/>
          </a:xfrm>
          <a:prstGeom prst="rect">
            <a:avLst/>
          </a:prstGeom>
        </p:spPr>
        <p:txBody>
          <a:bodyPr vert="horz" lIns="109728" tIns="54864" rIns="109728" bIns="5486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920240"/>
            <a:ext cx="9875520" cy="5431156"/>
          </a:xfrm>
          <a:prstGeom prst="rect">
            <a:avLst/>
          </a:prstGeom>
        </p:spPr>
        <p:txBody>
          <a:bodyPr vert="horz" lIns="109728" tIns="54864" rIns="109728" bIns="5486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" y="7627621"/>
            <a:ext cx="2560320" cy="438150"/>
          </a:xfrm>
          <a:prstGeom prst="rect">
            <a:avLst/>
          </a:prstGeom>
        </p:spPr>
        <p:txBody>
          <a:bodyPr vert="horz" lIns="109728" tIns="54864" rIns="109728" bIns="54864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442F0C-8A85-5D44-B457-3CD3E8250B0C}" type="datetimeFigureOut">
              <a:rPr lang="en-US" smtClean="0"/>
              <a:t>1/15/13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9040" y="7627621"/>
            <a:ext cx="3474720" cy="438150"/>
          </a:xfrm>
          <a:prstGeom prst="rect">
            <a:avLst/>
          </a:prstGeom>
        </p:spPr>
        <p:txBody>
          <a:bodyPr vert="horz" lIns="109728" tIns="54864" rIns="109728" bIns="54864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63840" y="7627621"/>
            <a:ext cx="2560320" cy="438150"/>
          </a:xfrm>
          <a:prstGeom prst="rect">
            <a:avLst/>
          </a:prstGeom>
        </p:spPr>
        <p:txBody>
          <a:bodyPr vert="horz" lIns="109728" tIns="54864" rIns="109728" bIns="54864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C2281-B087-0540-8178-FA804AE21D3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5486400" y="0"/>
            <a:ext cx="0" cy="82296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oup 371"/>
          <p:cNvGrpSpPr>
            <a:grpSpLocks/>
          </p:cNvGrpSpPr>
          <p:nvPr userDrawn="1"/>
        </p:nvGrpSpPr>
        <p:grpSpPr bwMode="auto">
          <a:xfrm>
            <a:off x="9311751" y="4808062"/>
            <a:ext cx="358775" cy="358775"/>
            <a:chOff x="6336" y="3858"/>
            <a:chExt cx="226" cy="226"/>
          </a:xfrm>
        </p:grpSpPr>
        <p:sp>
          <p:nvSpPr>
            <p:cNvPr id="9" name="Oval 372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" name="AutoShape 373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11" name="Group 378"/>
          <p:cNvGrpSpPr>
            <a:grpSpLocks/>
          </p:cNvGrpSpPr>
          <p:nvPr userDrawn="1"/>
        </p:nvGrpSpPr>
        <p:grpSpPr bwMode="auto">
          <a:xfrm>
            <a:off x="6973636" y="1552217"/>
            <a:ext cx="358775" cy="358775"/>
            <a:chOff x="6336" y="3858"/>
            <a:chExt cx="226" cy="226"/>
          </a:xfrm>
        </p:grpSpPr>
        <p:sp>
          <p:nvSpPr>
            <p:cNvPr id="12" name="Oval 379"/>
            <p:cNvSpPr>
              <a:spLocks noChangeArrowheads="1"/>
            </p:cNvSpPr>
            <p:nvPr/>
          </p:nvSpPr>
          <p:spPr bwMode="auto">
            <a:xfrm>
              <a:off x="6375" y="3897"/>
              <a:ext cx="149" cy="14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AutoShape 380"/>
            <p:cNvSpPr>
              <a:spLocks noChangeArrowheads="1"/>
            </p:cNvSpPr>
            <p:nvPr/>
          </p:nvSpPr>
          <p:spPr bwMode="auto">
            <a:xfrm>
              <a:off x="6336" y="3858"/>
              <a:ext cx="226" cy="226"/>
            </a:xfrm>
            <a:prstGeom prst="plus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" name="Group 13"/>
          <p:cNvGrpSpPr/>
          <p:nvPr userDrawn="1"/>
        </p:nvGrpSpPr>
        <p:grpSpPr>
          <a:xfrm>
            <a:off x="1501468" y="1552217"/>
            <a:ext cx="2696890" cy="3614620"/>
            <a:chOff x="1551764" y="1704617"/>
            <a:chExt cx="2696890" cy="3614620"/>
          </a:xfrm>
        </p:grpSpPr>
        <p:grpSp>
          <p:nvGrpSpPr>
            <p:cNvPr id="15" name="Group 371"/>
            <p:cNvGrpSpPr>
              <a:grpSpLocks/>
            </p:cNvGrpSpPr>
            <p:nvPr/>
          </p:nvGrpSpPr>
          <p:grpSpPr bwMode="auto">
            <a:xfrm>
              <a:off x="3889879" y="4960462"/>
              <a:ext cx="358775" cy="358775"/>
              <a:chOff x="6336" y="3858"/>
              <a:chExt cx="226" cy="226"/>
            </a:xfrm>
          </p:grpSpPr>
          <p:sp>
            <p:nvSpPr>
              <p:cNvPr id="19" name="Oval 372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0" name="AutoShape 373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16" name="Group 378"/>
            <p:cNvGrpSpPr>
              <a:grpSpLocks/>
            </p:cNvGrpSpPr>
            <p:nvPr/>
          </p:nvGrpSpPr>
          <p:grpSpPr bwMode="auto">
            <a:xfrm>
              <a:off x="1551764" y="1704617"/>
              <a:ext cx="358775" cy="358775"/>
              <a:chOff x="6336" y="3858"/>
              <a:chExt cx="226" cy="226"/>
            </a:xfrm>
          </p:grpSpPr>
          <p:sp>
            <p:nvSpPr>
              <p:cNvPr id="17" name="Oval 379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AutoShape 380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59822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48640" rtl="0" eaLnBrk="1" latinLnBrk="0" hangingPunct="1">
        <a:spcBef>
          <a:spcPct val="0"/>
        </a:spcBef>
        <a:buNone/>
        <a:defRPr sz="5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11480" indent="-411480" algn="l" defTabSz="548640" rtl="0" eaLnBrk="1" latinLnBrk="0" hangingPunct="1">
        <a:spcBef>
          <a:spcPct val="20000"/>
        </a:spcBef>
        <a:buFont typeface="Arial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91540" indent="-342900" algn="l" defTabSz="548640" rtl="0" eaLnBrk="1" latinLnBrk="0" hangingPunct="1">
        <a:spcBef>
          <a:spcPct val="20000"/>
        </a:spcBef>
        <a:buFont typeface="Arial"/>
        <a:buChar char="–"/>
        <a:defRPr sz="34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274320" algn="l" defTabSz="548640" rtl="0" eaLnBrk="1" latinLnBrk="0" hangingPunct="1">
        <a:spcBef>
          <a:spcPct val="20000"/>
        </a:spcBef>
        <a:buFont typeface="Arial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indent="-274320" algn="l" defTabSz="54864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68880" indent="-274320" algn="l" defTabSz="548640" rtl="0" eaLnBrk="1" latinLnBrk="0" hangingPunct="1">
        <a:spcBef>
          <a:spcPct val="20000"/>
        </a:spcBef>
        <a:buFont typeface="Arial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17520" indent="-274320" algn="l" defTabSz="54864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indent="-274320" algn="l" defTabSz="54864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800" indent="-274320" algn="l" defTabSz="54864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63440" indent="-274320" algn="l" defTabSz="54864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4864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54864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54864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54864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54864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54864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54864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54864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548640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Box 381"/>
          <p:cNvSpPr txBox="1">
            <a:spLocks noChangeArrowheads="1"/>
          </p:cNvSpPr>
          <p:nvPr/>
        </p:nvSpPr>
        <p:spPr bwMode="auto">
          <a:xfrm>
            <a:off x="6441823" y="3137374"/>
            <a:ext cx="364202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dirty="0"/>
              <a:t># </a:t>
            </a:r>
            <a:r>
              <a:rPr lang="en-US" sz="800" dirty="0" smtClean="0"/>
              <a:t>72</a:t>
            </a:r>
            <a:endParaRPr lang="en-US" sz="800" dirty="0"/>
          </a:p>
        </p:txBody>
      </p:sp>
      <p:grpSp>
        <p:nvGrpSpPr>
          <p:cNvPr id="109" name="Group 108"/>
          <p:cNvGrpSpPr/>
          <p:nvPr/>
        </p:nvGrpSpPr>
        <p:grpSpPr>
          <a:xfrm>
            <a:off x="1430842" y="1305930"/>
            <a:ext cx="8311646" cy="6178550"/>
            <a:chOff x="1430842" y="1305930"/>
            <a:chExt cx="8311646" cy="6178550"/>
          </a:xfrm>
        </p:grpSpPr>
        <p:grpSp>
          <p:nvGrpSpPr>
            <p:cNvPr id="14" name="Group 371"/>
            <p:cNvGrpSpPr>
              <a:grpSpLocks/>
            </p:cNvGrpSpPr>
            <p:nvPr/>
          </p:nvGrpSpPr>
          <p:grpSpPr bwMode="auto">
            <a:xfrm>
              <a:off x="6974951" y="1547337"/>
              <a:ext cx="358775" cy="358775"/>
              <a:chOff x="6336" y="3858"/>
              <a:chExt cx="226" cy="226"/>
            </a:xfrm>
          </p:grpSpPr>
          <p:sp>
            <p:nvSpPr>
              <p:cNvPr id="15" name="Oval 372"/>
              <p:cNvSpPr>
                <a:spLocks noChangeArrowheads="1"/>
              </p:cNvSpPr>
              <p:nvPr/>
            </p:nvSpPr>
            <p:spPr bwMode="auto">
              <a:xfrm>
                <a:off x="6375" y="3897"/>
                <a:ext cx="149" cy="149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6" name="AutoShape 373"/>
              <p:cNvSpPr>
                <a:spLocks noChangeArrowheads="1"/>
              </p:cNvSpPr>
              <p:nvPr/>
            </p:nvSpPr>
            <p:spPr bwMode="auto">
              <a:xfrm>
                <a:off x="6336" y="3858"/>
                <a:ext cx="226" cy="226"/>
              </a:xfrm>
              <a:prstGeom prst="plus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33" name="Line 336"/>
            <p:cNvSpPr>
              <a:spLocks noChangeShapeType="1"/>
            </p:cNvSpPr>
            <p:nvPr/>
          </p:nvSpPr>
          <p:spPr bwMode="auto">
            <a:xfrm>
              <a:off x="1942017" y="1523418"/>
              <a:ext cx="0" cy="6588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Line 337"/>
            <p:cNvSpPr>
              <a:spLocks noChangeShapeType="1"/>
            </p:cNvSpPr>
            <p:nvPr/>
          </p:nvSpPr>
          <p:spPr bwMode="auto">
            <a:xfrm>
              <a:off x="1440367" y="1988555"/>
              <a:ext cx="6588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Line 338"/>
            <p:cNvSpPr>
              <a:spLocks noChangeShapeType="1"/>
            </p:cNvSpPr>
            <p:nvPr/>
          </p:nvSpPr>
          <p:spPr bwMode="auto">
            <a:xfrm>
              <a:off x="3754942" y="1518655"/>
              <a:ext cx="0" cy="6588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Line 339"/>
            <p:cNvSpPr>
              <a:spLocks noChangeShapeType="1"/>
            </p:cNvSpPr>
            <p:nvPr/>
          </p:nvSpPr>
          <p:spPr bwMode="auto">
            <a:xfrm flipH="1">
              <a:off x="3564442" y="1988555"/>
              <a:ext cx="6842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Line 340"/>
            <p:cNvSpPr>
              <a:spLocks noChangeShapeType="1"/>
            </p:cNvSpPr>
            <p:nvPr/>
          </p:nvSpPr>
          <p:spPr bwMode="auto">
            <a:xfrm>
              <a:off x="3754942" y="4274555"/>
              <a:ext cx="0" cy="6588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Line 341"/>
            <p:cNvSpPr>
              <a:spLocks noChangeShapeType="1"/>
            </p:cNvSpPr>
            <p:nvPr/>
          </p:nvSpPr>
          <p:spPr bwMode="auto">
            <a:xfrm flipH="1">
              <a:off x="3564442" y="4744455"/>
              <a:ext cx="6842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Line 342"/>
            <p:cNvSpPr>
              <a:spLocks noChangeShapeType="1"/>
            </p:cNvSpPr>
            <p:nvPr/>
          </p:nvSpPr>
          <p:spPr bwMode="auto">
            <a:xfrm>
              <a:off x="1942017" y="4279318"/>
              <a:ext cx="0" cy="6588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Line 343"/>
            <p:cNvSpPr>
              <a:spLocks noChangeShapeType="1"/>
            </p:cNvSpPr>
            <p:nvPr/>
          </p:nvSpPr>
          <p:spPr bwMode="auto">
            <a:xfrm>
              <a:off x="1430842" y="4744455"/>
              <a:ext cx="6588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Line 344"/>
            <p:cNvSpPr>
              <a:spLocks noChangeShapeType="1"/>
            </p:cNvSpPr>
            <p:nvPr/>
          </p:nvSpPr>
          <p:spPr bwMode="auto">
            <a:xfrm flipV="1">
              <a:off x="1942017" y="5482643"/>
              <a:ext cx="0" cy="6842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Line 345"/>
            <p:cNvSpPr>
              <a:spLocks noChangeShapeType="1"/>
            </p:cNvSpPr>
            <p:nvPr/>
          </p:nvSpPr>
          <p:spPr bwMode="auto">
            <a:xfrm>
              <a:off x="1441954" y="5662030"/>
              <a:ext cx="6588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Line 346"/>
            <p:cNvSpPr>
              <a:spLocks noChangeShapeType="1"/>
            </p:cNvSpPr>
            <p:nvPr/>
          </p:nvSpPr>
          <p:spPr bwMode="auto">
            <a:xfrm flipV="1">
              <a:off x="3754942" y="5477880"/>
              <a:ext cx="0" cy="6842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Line 347"/>
            <p:cNvSpPr>
              <a:spLocks noChangeShapeType="1"/>
            </p:cNvSpPr>
            <p:nvPr/>
          </p:nvSpPr>
          <p:spPr bwMode="auto">
            <a:xfrm flipH="1">
              <a:off x="3564442" y="5662030"/>
              <a:ext cx="6842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Line 348"/>
            <p:cNvSpPr>
              <a:spLocks noChangeShapeType="1"/>
            </p:cNvSpPr>
            <p:nvPr/>
          </p:nvSpPr>
          <p:spPr bwMode="auto">
            <a:xfrm>
              <a:off x="7435851" y="1518655"/>
              <a:ext cx="0" cy="6588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Line 349"/>
            <p:cNvSpPr>
              <a:spLocks noChangeShapeType="1"/>
            </p:cNvSpPr>
            <p:nvPr/>
          </p:nvSpPr>
          <p:spPr bwMode="auto">
            <a:xfrm>
              <a:off x="6915151" y="1988555"/>
              <a:ext cx="6588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Line 350"/>
            <p:cNvSpPr>
              <a:spLocks noChangeShapeType="1"/>
            </p:cNvSpPr>
            <p:nvPr/>
          </p:nvSpPr>
          <p:spPr bwMode="auto">
            <a:xfrm>
              <a:off x="9259888" y="1532943"/>
              <a:ext cx="0" cy="6588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Line 351"/>
            <p:cNvSpPr>
              <a:spLocks noChangeShapeType="1"/>
            </p:cNvSpPr>
            <p:nvPr/>
          </p:nvSpPr>
          <p:spPr bwMode="auto">
            <a:xfrm flipH="1">
              <a:off x="9058276" y="1988555"/>
              <a:ext cx="6842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Line 352"/>
            <p:cNvSpPr>
              <a:spLocks noChangeShapeType="1"/>
            </p:cNvSpPr>
            <p:nvPr/>
          </p:nvSpPr>
          <p:spPr bwMode="auto">
            <a:xfrm>
              <a:off x="9259888" y="4269793"/>
              <a:ext cx="0" cy="6588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" name="Line 353"/>
            <p:cNvSpPr>
              <a:spLocks noChangeShapeType="1"/>
            </p:cNvSpPr>
            <p:nvPr/>
          </p:nvSpPr>
          <p:spPr bwMode="auto">
            <a:xfrm flipH="1">
              <a:off x="9058276" y="4744455"/>
              <a:ext cx="6842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Line 354"/>
            <p:cNvSpPr>
              <a:spLocks noChangeShapeType="1"/>
            </p:cNvSpPr>
            <p:nvPr/>
          </p:nvSpPr>
          <p:spPr bwMode="auto">
            <a:xfrm>
              <a:off x="7435851" y="4274555"/>
              <a:ext cx="0" cy="6588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Line 355"/>
            <p:cNvSpPr>
              <a:spLocks noChangeShapeType="1"/>
            </p:cNvSpPr>
            <p:nvPr/>
          </p:nvSpPr>
          <p:spPr bwMode="auto">
            <a:xfrm>
              <a:off x="6924676" y="4744455"/>
              <a:ext cx="6588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Line 356"/>
            <p:cNvSpPr>
              <a:spLocks noChangeShapeType="1"/>
            </p:cNvSpPr>
            <p:nvPr/>
          </p:nvSpPr>
          <p:spPr bwMode="auto">
            <a:xfrm flipV="1">
              <a:off x="7435851" y="5477880"/>
              <a:ext cx="0" cy="6842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" name="Line 357"/>
            <p:cNvSpPr>
              <a:spLocks noChangeShapeType="1"/>
            </p:cNvSpPr>
            <p:nvPr/>
          </p:nvSpPr>
          <p:spPr bwMode="auto">
            <a:xfrm>
              <a:off x="6935788" y="5662030"/>
              <a:ext cx="6588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" name="Line 358"/>
            <p:cNvSpPr>
              <a:spLocks noChangeShapeType="1"/>
            </p:cNvSpPr>
            <p:nvPr/>
          </p:nvSpPr>
          <p:spPr bwMode="auto">
            <a:xfrm flipV="1">
              <a:off x="9259888" y="5473118"/>
              <a:ext cx="0" cy="68421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6" name="Line 359"/>
            <p:cNvSpPr>
              <a:spLocks noChangeShapeType="1"/>
            </p:cNvSpPr>
            <p:nvPr/>
          </p:nvSpPr>
          <p:spPr bwMode="auto">
            <a:xfrm flipH="1">
              <a:off x="9058276" y="5662030"/>
              <a:ext cx="6842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8" name="Rectangle 361"/>
            <p:cNvSpPr>
              <a:spLocks noChangeArrowheads="1"/>
            </p:cNvSpPr>
            <p:nvPr/>
          </p:nvSpPr>
          <p:spPr bwMode="auto">
            <a:xfrm>
              <a:off x="1940429" y="1996493"/>
              <a:ext cx="1816100" cy="275272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9" name="Rectangle 362"/>
            <p:cNvSpPr>
              <a:spLocks noChangeArrowheads="1"/>
            </p:cNvSpPr>
            <p:nvPr/>
          </p:nvSpPr>
          <p:spPr bwMode="auto">
            <a:xfrm>
              <a:off x="1940429" y="1310693"/>
              <a:ext cx="1816100" cy="68421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Rectangle 363"/>
            <p:cNvSpPr>
              <a:spLocks noChangeArrowheads="1"/>
            </p:cNvSpPr>
            <p:nvPr/>
          </p:nvSpPr>
          <p:spPr bwMode="auto">
            <a:xfrm>
              <a:off x="1940429" y="4750805"/>
              <a:ext cx="1816100" cy="273367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Rectangle 364"/>
            <p:cNvSpPr>
              <a:spLocks noChangeArrowheads="1"/>
            </p:cNvSpPr>
            <p:nvPr/>
          </p:nvSpPr>
          <p:spPr bwMode="auto">
            <a:xfrm>
              <a:off x="7437438" y="1305930"/>
              <a:ext cx="1816100" cy="684213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Rectangle 365"/>
            <p:cNvSpPr>
              <a:spLocks noChangeArrowheads="1"/>
            </p:cNvSpPr>
            <p:nvPr/>
          </p:nvSpPr>
          <p:spPr bwMode="auto">
            <a:xfrm>
              <a:off x="7437438" y="4746043"/>
              <a:ext cx="1816100" cy="273367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Oval 366"/>
            <p:cNvSpPr>
              <a:spLocks noChangeArrowheads="1"/>
            </p:cNvSpPr>
            <p:nvPr/>
          </p:nvSpPr>
          <p:spPr bwMode="auto">
            <a:xfrm>
              <a:off x="2616704" y="6277980"/>
              <a:ext cx="463550" cy="46355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Oval 367"/>
            <p:cNvSpPr>
              <a:spLocks noChangeArrowheads="1"/>
            </p:cNvSpPr>
            <p:nvPr/>
          </p:nvSpPr>
          <p:spPr bwMode="auto">
            <a:xfrm>
              <a:off x="8113713" y="6277980"/>
              <a:ext cx="463550" cy="46355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prstDash val="sys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Rectangle 368"/>
            <p:cNvSpPr>
              <a:spLocks noChangeArrowheads="1"/>
            </p:cNvSpPr>
            <p:nvPr/>
          </p:nvSpPr>
          <p:spPr bwMode="auto">
            <a:xfrm>
              <a:off x="7443788" y="1996493"/>
              <a:ext cx="1816100" cy="275272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8" name="Text Box 381"/>
          <p:cNvSpPr txBox="1">
            <a:spLocks noChangeArrowheads="1"/>
          </p:cNvSpPr>
          <p:nvPr/>
        </p:nvSpPr>
        <p:spPr bwMode="auto">
          <a:xfrm>
            <a:off x="1043263" y="3137374"/>
            <a:ext cx="364202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800" dirty="0"/>
              <a:t># </a:t>
            </a:r>
            <a:r>
              <a:rPr lang="en-US" sz="800" dirty="0" smtClean="0"/>
              <a:t>72</a:t>
            </a:r>
            <a:endParaRPr lang="en-US" sz="800" dirty="0"/>
          </a:p>
        </p:txBody>
      </p:sp>
      <p:sp>
        <p:nvSpPr>
          <p:cNvPr id="73" name="Rectangle 371"/>
          <p:cNvSpPr>
            <a:spLocks noChangeArrowheads="1"/>
          </p:cNvSpPr>
          <p:nvPr/>
        </p:nvSpPr>
        <p:spPr bwMode="auto">
          <a:xfrm>
            <a:off x="7573963" y="2799854"/>
            <a:ext cx="1560513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0962" tIns="41275" rIns="80962" bIns="41275">
            <a:spAutoFit/>
          </a:bodyPr>
          <a:lstStyle/>
          <a:p>
            <a:pPr algn="ctr" defTabSz="804863" eaLnBrk="0" hangingPunct="0"/>
            <a:r>
              <a:rPr lang="en-US" sz="1200" b="1">
                <a:latin typeface="Arial" charset="0"/>
              </a:rPr>
              <a:t>SPECIAL</a:t>
            </a:r>
          </a:p>
          <a:p>
            <a:pPr algn="ctr" defTabSz="804863" eaLnBrk="0" hangingPunct="0"/>
            <a:r>
              <a:rPr lang="en-US" sz="1200" b="1">
                <a:latin typeface="Arial" charset="0"/>
              </a:rPr>
              <a:t>CUSTOMER KEY</a:t>
            </a:r>
          </a:p>
        </p:txBody>
      </p:sp>
      <p:sp>
        <p:nvSpPr>
          <p:cNvPr id="80" name="Rectangle 371"/>
          <p:cNvSpPr>
            <a:spLocks noChangeArrowheads="1"/>
          </p:cNvSpPr>
          <p:nvPr/>
        </p:nvSpPr>
        <p:spPr bwMode="auto">
          <a:xfrm>
            <a:off x="2074277" y="2799854"/>
            <a:ext cx="1560513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80962" tIns="41275" rIns="80962" bIns="41275">
            <a:spAutoFit/>
          </a:bodyPr>
          <a:lstStyle/>
          <a:p>
            <a:pPr algn="ctr" defTabSz="804863" eaLnBrk="0" hangingPunct="0"/>
            <a:r>
              <a:rPr lang="en-US" sz="1200" b="1">
                <a:latin typeface="Arial" charset="0"/>
              </a:rPr>
              <a:t>SPECIAL</a:t>
            </a:r>
          </a:p>
          <a:p>
            <a:pPr algn="ctr" defTabSz="804863" eaLnBrk="0" hangingPunct="0"/>
            <a:r>
              <a:rPr lang="en-US" sz="1200" b="1">
                <a:latin typeface="Arial" charset="0"/>
              </a:rPr>
              <a:t>CUSTOMER KEY</a:t>
            </a:r>
          </a:p>
        </p:txBody>
      </p:sp>
    </p:spTree>
    <p:extLst>
      <p:ext uri="{BB962C8B-B14F-4D97-AF65-F5344CB8AC3E}">
        <p14:creationId xmlns:p14="http://schemas.microsoft.com/office/powerpoint/2010/main" val="18446587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10</Words>
  <Application>Microsoft Macintosh PowerPoint</Application>
  <PresentationFormat>Custom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E. Greene of NC,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Jed Firestone</dc:creator>
  <cp:lastModifiedBy>Jed Firestone</cp:lastModifiedBy>
  <cp:revision>10</cp:revision>
  <cp:lastPrinted>2012-07-10T12:20:05Z</cp:lastPrinted>
  <dcterms:created xsi:type="dcterms:W3CDTF">2012-04-06T13:23:08Z</dcterms:created>
  <dcterms:modified xsi:type="dcterms:W3CDTF">2013-01-15T13:23:13Z</dcterms:modified>
</cp:coreProperties>
</file>