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2464" y="-120"/>
      </p:cViewPr>
      <p:guideLst>
        <p:guide orient="horz" pos="2592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556511"/>
            <a:ext cx="932688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663440"/>
            <a:ext cx="768096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396240"/>
            <a:ext cx="2962274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396240"/>
            <a:ext cx="8703946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3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288281"/>
            <a:ext cx="9326880" cy="16344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488056"/>
            <a:ext cx="9326880" cy="18002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2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2305050"/>
            <a:ext cx="5833110" cy="651700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842136"/>
            <a:ext cx="4848226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609850"/>
            <a:ext cx="4848226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842136"/>
            <a:ext cx="4850130" cy="7677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200" b="1"/>
            </a:lvl3pPr>
            <a:lvl4pPr marL="1645920" indent="0">
              <a:buNone/>
              <a:defRPr sz="1900" b="1"/>
            </a:lvl4pPr>
            <a:lvl5pPr marL="2194560" indent="0">
              <a:buNone/>
              <a:defRPr sz="1900" b="1"/>
            </a:lvl5pPr>
            <a:lvl6pPr marL="2743200" indent="0">
              <a:buNone/>
              <a:defRPr sz="1900" b="1"/>
            </a:lvl6pPr>
            <a:lvl7pPr marL="3291840" indent="0">
              <a:buNone/>
              <a:defRPr sz="1900" b="1"/>
            </a:lvl7pPr>
            <a:lvl8pPr marL="3840480" indent="0">
              <a:buNone/>
              <a:defRPr sz="1900" b="1"/>
            </a:lvl8pPr>
            <a:lvl9pPr marL="4389120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609850"/>
            <a:ext cx="4850130" cy="474154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6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9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0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27660"/>
            <a:ext cx="3609976" cy="139446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27660"/>
            <a:ext cx="6134100" cy="7023736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722120"/>
            <a:ext cx="3609976" cy="5629276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0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760720"/>
            <a:ext cx="6583680" cy="68008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35330"/>
            <a:ext cx="6583680" cy="4937760"/>
          </a:xfrm>
        </p:spPr>
        <p:txBody>
          <a:bodyPr/>
          <a:lstStyle>
            <a:lvl1pPr marL="0" indent="0">
              <a:buNone/>
              <a:defRPr sz="3800"/>
            </a:lvl1pPr>
            <a:lvl2pPr marL="548640" indent="0">
              <a:buNone/>
              <a:defRPr sz="3400"/>
            </a:lvl2pPr>
            <a:lvl3pPr marL="1097280" indent="0">
              <a:buNone/>
              <a:defRPr sz="290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440806"/>
            <a:ext cx="6583680" cy="965834"/>
          </a:xfrm>
        </p:spPr>
        <p:txBody>
          <a:bodyPr/>
          <a:lstStyle>
            <a:lvl1pPr marL="0" indent="0">
              <a:buNone/>
              <a:defRPr sz="1700"/>
            </a:lvl1pPr>
            <a:lvl2pPr marL="548640" indent="0">
              <a:buNone/>
              <a:defRPr sz="1400"/>
            </a:lvl2pPr>
            <a:lvl3pPr marL="1097280" indent="0">
              <a:buNone/>
              <a:defRPr sz="1200"/>
            </a:lvl3pPr>
            <a:lvl4pPr marL="1645920" indent="0">
              <a:buNone/>
              <a:defRPr sz="1100"/>
            </a:lvl4pPr>
            <a:lvl5pPr marL="2194560" indent="0">
              <a:buNone/>
              <a:defRPr sz="1100"/>
            </a:lvl5pPr>
            <a:lvl6pPr marL="2743200" indent="0">
              <a:buNone/>
              <a:defRPr sz="1100"/>
            </a:lvl6pPr>
            <a:lvl7pPr marL="3291840" indent="0">
              <a:buNone/>
              <a:defRPr sz="1100"/>
            </a:lvl7pPr>
            <a:lvl8pPr marL="3840480" indent="0">
              <a:buNone/>
              <a:defRPr sz="1100"/>
            </a:lvl8pPr>
            <a:lvl9pPr marL="438912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29566"/>
            <a:ext cx="9875520" cy="1371600"/>
          </a:xfrm>
          <a:prstGeom prst="rect">
            <a:avLst/>
          </a:prstGeom>
        </p:spPr>
        <p:txBody>
          <a:bodyPr vert="horz" lIns="109728" tIns="54864" rIns="109728" bIns="5486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20240"/>
            <a:ext cx="9875520" cy="5431156"/>
          </a:xfrm>
          <a:prstGeom prst="rect">
            <a:avLst/>
          </a:prstGeom>
        </p:spPr>
        <p:txBody>
          <a:bodyPr vert="horz" lIns="109728" tIns="54864" rIns="109728" bIns="548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2F0C-8A85-5D44-B457-3CD3E8250B0C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7627621"/>
            <a:ext cx="34747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7627621"/>
            <a:ext cx="2560320" cy="438150"/>
          </a:xfrm>
          <a:prstGeom prst="rect">
            <a:avLst/>
          </a:prstGeom>
        </p:spPr>
        <p:txBody>
          <a:bodyPr vert="horz" lIns="109728" tIns="54864" rIns="109728" bIns="548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2281-B087-0540-8178-FA804AE21D3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486400" y="0"/>
            <a:ext cx="0" cy="82296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371"/>
          <p:cNvGrpSpPr>
            <a:grpSpLocks/>
          </p:cNvGrpSpPr>
          <p:nvPr userDrawn="1"/>
        </p:nvGrpSpPr>
        <p:grpSpPr bwMode="auto">
          <a:xfrm>
            <a:off x="9311751" y="4808062"/>
            <a:ext cx="358775" cy="358775"/>
            <a:chOff x="6336" y="3858"/>
            <a:chExt cx="226" cy="226"/>
          </a:xfrm>
        </p:grpSpPr>
        <p:sp>
          <p:nvSpPr>
            <p:cNvPr id="9" name="Oval 372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AutoShape 373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" name="Group 378"/>
          <p:cNvGrpSpPr>
            <a:grpSpLocks/>
          </p:cNvGrpSpPr>
          <p:nvPr userDrawn="1"/>
        </p:nvGrpSpPr>
        <p:grpSpPr bwMode="auto">
          <a:xfrm>
            <a:off x="6973636" y="1552217"/>
            <a:ext cx="358775" cy="358775"/>
            <a:chOff x="6336" y="3858"/>
            <a:chExt cx="226" cy="226"/>
          </a:xfrm>
        </p:grpSpPr>
        <p:sp>
          <p:nvSpPr>
            <p:cNvPr id="12" name="Oval 37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38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1501468" y="1552217"/>
            <a:ext cx="2696890" cy="3614620"/>
            <a:chOff x="1551764" y="1704617"/>
            <a:chExt cx="2696890" cy="3614620"/>
          </a:xfrm>
        </p:grpSpPr>
        <p:grpSp>
          <p:nvGrpSpPr>
            <p:cNvPr id="15" name="Group 371"/>
            <p:cNvGrpSpPr>
              <a:grpSpLocks/>
            </p:cNvGrpSpPr>
            <p:nvPr/>
          </p:nvGrpSpPr>
          <p:grpSpPr bwMode="auto">
            <a:xfrm>
              <a:off x="3889879" y="4960462"/>
              <a:ext cx="358775" cy="358775"/>
              <a:chOff x="6336" y="3858"/>
              <a:chExt cx="226" cy="226"/>
            </a:xfrm>
          </p:grpSpPr>
          <p:sp>
            <p:nvSpPr>
              <p:cNvPr id="19" name="Oval 37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" name="AutoShape 37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6" name="Group 378"/>
            <p:cNvGrpSpPr>
              <a:grpSpLocks/>
            </p:cNvGrpSpPr>
            <p:nvPr/>
          </p:nvGrpSpPr>
          <p:grpSpPr bwMode="auto">
            <a:xfrm>
              <a:off x="1551764" y="1704617"/>
              <a:ext cx="358775" cy="358775"/>
              <a:chOff x="6336" y="3858"/>
              <a:chExt cx="226" cy="226"/>
            </a:xfrm>
          </p:grpSpPr>
          <p:sp>
            <p:nvSpPr>
              <p:cNvPr id="17" name="Oval 3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AutoShape 3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982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8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381"/>
          <p:cNvSpPr txBox="1">
            <a:spLocks noChangeArrowheads="1"/>
          </p:cNvSpPr>
          <p:nvPr/>
        </p:nvSpPr>
        <p:spPr bwMode="auto">
          <a:xfrm>
            <a:off x="6441823" y="3137374"/>
            <a:ext cx="36420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/>
              <a:t># </a:t>
            </a:r>
            <a:r>
              <a:rPr lang="en-US" sz="800" dirty="0" smtClean="0"/>
              <a:t>72</a:t>
            </a:r>
            <a:endParaRPr lang="en-US" sz="800" dirty="0"/>
          </a:p>
        </p:txBody>
      </p:sp>
      <p:grpSp>
        <p:nvGrpSpPr>
          <p:cNvPr id="109" name="Group 108"/>
          <p:cNvGrpSpPr/>
          <p:nvPr/>
        </p:nvGrpSpPr>
        <p:grpSpPr>
          <a:xfrm>
            <a:off x="1430842" y="1305930"/>
            <a:ext cx="8311646" cy="6178550"/>
            <a:chOff x="1430842" y="1305930"/>
            <a:chExt cx="8311646" cy="6178550"/>
          </a:xfrm>
        </p:grpSpPr>
        <p:grpSp>
          <p:nvGrpSpPr>
            <p:cNvPr id="14" name="Group 371"/>
            <p:cNvGrpSpPr>
              <a:grpSpLocks/>
            </p:cNvGrpSpPr>
            <p:nvPr/>
          </p:nvGrpSpPr>
          <p:grpSpPr bwMode="auto">
            <a:xfrm>
              <a:off x="6974951" y="1547337"/>
              <a:ext cx="358775" cy="358775"/>
              <a:chOff x="6336" y="3858"/>
              <a:chExt cx="226" cy="226"/>
            </a:xfrm>
          </p:grpSpPr>
          <p:sp>
            <p:nvSpPr>
              <p:cNvPr id="15" name="Oval 37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" name="AutoShape 37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3" name="Line 336"/>
            <p:cNvSpPr>
              <a:spLocks noChangeShapeType="1"/>
            </p:cNvSpPr>
            <p:nvPr/>
          </p:nvSpPr>
          <p:spPr bwMode="auto">
            <a:xfrm>
              <a:off x="1942017" y="1523418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337"/>
            <p:cNvSpPr>
              <a:spLocks noChangeShapeType="1"/>
            </p:cNvSpPr>
            <p:nvPr/>
          </p:nvSpPr>
          <p:spPr bwMode="auto">
            <a:xfrm>
              <a:off x="1440367" y="19885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338"/>
            <p:cNvSpPr>
              <a:spLocks noChangeShapeType="1"/>
            </p:cNvSpPr>
            <p:nvPr/>
          </p:nvSpPr>
          <p:spPr bwMode="auto">
            <a:xfrm>
              <a:off x="3754942" y="15186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9"/>
            <p:cNvSpPr>
              <a:spLocks noChangeShapeType="1"/>
            </p:cNvSpPr>
            <p:nvPr/>
          </p:nvSpPr>
          <p:spPr bwMode="auto">
            <a:xfrm flipH="1">
              <a:off x="3564442" y="19885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0"/>
            <p:cNvSpPr>
              <a:spLocks noChangeShapeType="1"/>
            </p:cNvSpPr>
            <p:nvPr/>
          </p:nvSpPr>
          <p:spPr bwMode="auto">
            <a:xfrm>
              <a:off x="3754942" y="42745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41"/>
            <p:cNvSpPr>
              <a:spLocks noChangeShapeType="1"/>
            </p:cNvSpPr>
            <p:nvPr/>
          </p:nvSpPr>
          <p:spPr bwMode="auto">
            <a:xfrm flipH="1">
              <a:off x="3564442" y="47444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42"/>
            <p:cNvSpPr>
              <a:spLocks noChangeShapeType="1"/>
            </p:cNvSpPr>
            <p:nvPr/>
          </p:nvSpPr>
          <p:spPr bwMode="auto">
            <a:xfrm>
              <a:off x="1942017" y="4279318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43"/>
            <p:cNvSpPr>
              <a:spLocks noChangeShapeType="1"/>
            </p:cNvSpPr>
            <p:nvPr/>
          </p:nvSpPr>
          <p:spPr bwMode="auto">
            <a:xfrm>
              <a:off x="1430842" y="47444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44"/>
            <p:cNvSpPr>
              <a:spLocks noChangeShapeType="1"/>
            </p:cNvSpPr>
            <p:nvPr/>
          </p:nvSpPr>
          <p:spPr bwMode="auto">
            <a:xfrm flipV="1">
              <a:off x="1942017" y="5482643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45"/>
            <p:cNvSpPr>
              <a:spLocks noChangeShapeType="1"/>
            </p:cNvSpPr>
            <p:nvPr/>
          </p:nvSpPr>
          <p:spPr bwMode="auto">
            <a:xfrm>
              <a:off x="1441954" y="5662030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46"/>
            <p:cNvSpPr>
              <a:spLocks noChangeShapeType="1"/>
            </p:cNvSpPr>
            <p:nvPr/>
          </p:nvSpPr>
          <p:spPr bwMode="auto">
            <a:xfrm flipV="1">
              <a:off x="3754942" y="5477880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347"/>
            <p:cNvSpPr>
              <a:spLocks noChangeShapeType="1"/>
            </p:cNvSpPr>
            <p:nvPr/>
          </p:nvSpPr>
          <p:spPr bwMode="auto">
            <a:xfrm flipH="1">
              <a:off x="3564442" y="5662030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348"/>
            <p:cNvSpPr>
              <a:spLocks noChangeShapeType="1"/>
            </p:cNvSpPr>
            <p:nvPr/>
          </p:nvSpPr>
          <p:spPr bwMode="auto">
            <a:xfrm>
              <a:off x="7435851" y="15186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349"/>
            <p:cNvSpPr>
              <a:spLocks noChangeShapeType="1"/>
            </p:cNvSpPr>
            <p:nvPr/>
          </p:nvSpPr>
          <p:spPr bwMode="auto">
            <a:xfrm>
              <a:off x="6915151" y="19885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350"/>
            <p:cNvSpPr>
              <a:spLocks noChangeShapeType="1"/>
            </p:cNvSpPr>
            <p:nvPr/>
          </p:nvSpPr>
          <p:spPr bwMode="auto">
            <a:xfrm>
              <a:off x="9259888" y="1532943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351"/>
            <p:cNvSpPr>
              <a:spLocks noChangeShapeType="1"/>
            </p:cNvSpPr>
            <p:nvPr/>
          </p:nvSpPr>
          <p:spPr bwMode="auto">
            <a:xfrm flipH="1">
              <a:off x="9058276" y="19885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352"/>
            <p:cNvSpPr>
              <a:spLocks noChangeShapeType="1"/>
            </p:cNvSpPr>
            <p:nvPr/>
          </p:nvSpPr>
          <p:spPr bwMode="auto">
            <a:xfrm>
              <a:off x="9259888" y="4269793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353"/>
            <p:cNvSpPr>
              <a:spLocks noChangeShapeType="1"/>
            </p:cNvSpPr>
            <p:nvPr/>
          </p:nvSpPr>
          <p:spPr bwMode="auto">
            <a:xfrm flipH="1">
              <a:off x="9058276" y="4744455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354"/>
            <p:cNvSpPr>
              <a:spLocks noChangeShapeType="1"/>
            </p:cNvSpPr>
            <p:nvPr/>
          </p:nvSpPr>
          <p:spPr bwMode="auto">
            <a:xfrm>
              <a:off x="7435851" y="4274555"/>
              <a:ext cx="0" cy="6588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355"/>
            <p:cNvSpPr>
              <a:spLocks noChangeShapeType="1"/>
            </p:cNvSpPr>
            <p:nvPr/>
          </p:nvSpPr>
          <p:spPr bwMode="auto">
            <a:xfrm>
              <a:off x="6924676" y="4744455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356"/>
            <p:cNvSpPr>
              <a:spLocks noChangeShapeType="1"/>
            </p:cNvSpPr>
            <p:nvPr/>
          </p:nvSpPr>
          <p:spPr bwMode="auto">
            <a:xfrm flipV="1">
              <a:off x="7435851" y="5477880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357"/>
            <p:cNvSpPr>
              <a:spLocks noChangeShapeType="1"/>
            </p:cNvSpPr>
            <p:nvPr/>
          </p:nvSpPr>
          <p:spPr bwMode="auto">
            <a:xfrm>
              <a:off x="6935788" y="5662030"/>
              <a:ext cx="6588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58"/>
            <p:cNvSpPr>
              <a:spLocks noChangeShapeType="1"/>
            </p:cNvSpPr>
            <p:nvPr/>
          </p:nvSpPr>
          <p:spPr bwMode="auto">
            <a:xfrm flipV="1">
              <a:off x="9259888" y="5473118"/>
              <a:ext cx="0" cy="684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359"/>
            <p:cNvSpPr>
              <a:spLocks noChangeShapeType="1"/>
            </p:cNvSpPr>
            <p:nvPr/>
          </p:nvSpPr>
          <p:spPr bwMode="auto">
            <a:xfrm flipH="1">
              <a:off x="9058276" y="5662030"/>
              <a:ext cx="6842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361"/>
            <p:cNvSpPr>
              <a:spLocks noChangeArrowheads="1"/>
            </p:cNvSpPr>
            <p:nvPr/>
          </p:nvSpPr>
          <p:spPr bwMode="auto">
            <a:xfrm>
              <a:off x="1940429" y="1996493"/>
              <a:ext cx="1816100" cy="2752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362"/>
            <p:cNvSpPr>
              <a:spLocks noChangeArrowheads="1"/>
            </p:cNvSpPr>
            <p:nvPr/>
          </p:nvSpPr>
          <p:spPr bwMode="auto">
            <a:xfrm>
              <a:off x="1940429" y="1310693"/>
              <a:ext cx="1816100" cy="684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363"/>
            <p:cNvSpPr>
              <a:spLocks noChangeArrowheads="1"/>
            </p:cNvSpPr>
            <p:nvPr/>
          </p:nvSpPr>
          <p:spPr bwMode="auto">
            <a:xfrm>
              <a:off x="1940429" y="4750805"/>
              <a:ext cx="1816100" cy="2733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364"/>
            <p:cNvSpPr>
              <a:spLocks noChangeArrowheads="1"/>
            </p:cNvSpPr>
            <p:nvPr/>
          </p:nvSpPr>
          <p:spPr bwMode="auto">
            <a:xfrm>
              <a:off x="7437438" y="1305930"/>
              <a:ext cx="1816100" cy="6842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365"/>
            <p:cNvSpPr>
              <a:spLocks noChangeArrowheads="1"/>
            </p:cNvSpPr>
            <p:nvPr/>
          </p:nvSpPr>
          <p:spPr bwMode="auto">
            <a:xfrm>
              <a:off x="7437438" y="4746043"/>
              <a:ext cx="1816100" cy="273367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366"/>
            <p:cNvSpPr>
              <a:spLocks noChangeArrowheads="1"/>
            </p:cNvSpPr>
            <p:nvPr/>
          </p:nvSpPr>
          <p:spPr bwMode="auto">
            <a:xfrm>
              <a:off x="2616704" y="6277980"/>
              <a:ext cx="463550" cy="4635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367"/>
            <p:cNvSpPr>
              <a:spLocks noChangeArrowheads="1"/>
            </p:cNvSpPr>
            <p:nvPr/>
          </p:nvSpPr>
          <p:spPr bwMode="auto">
            <a:xfrm>
              <a:off x="8113713" y="6277980"/>
              <a:ext cx="463550" cy="46355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368"/>
            <p:cNvSpPr>
              <a:spLocks noChangeArrowheads="1"/>
            </p:cNvSpPr>
            <p:nvPr/>
          </p:nvSpPr>
          <p:spPr bwMode="auto">
            <a:xfrm>
              <a:off x="7443788" y="1996493"/>
              <a:ext cx="1816100" cy="275272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" name="Text Box 381"/>
          <p:cNvSpPr txBox="1">
            <a:spLocks noChangeArrowheads="1"/>
          </p:cNvSpPr>
          <p:nvPr/>
        </p:nvSpPr>
        <p:spPr bwMode="auto">
          <a:xfrm>
            <a:off x="1043263" y="3137374"/>
            <a:ext cx="36420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/>
              <a:t># </a:t>
            </a:r>
            <a:r>
              <a:rPr lang="en-US" sz="800" dirty="0" smtClean="0"/>
              <a:t>72</a:t>
            </a:r>
            <a:endParaRPr lang="en-US" sz="800" dirty="0"/>
          </a:p>
        </p:txBody>
      </p:sp>
      <p:sp>
        <p:nvSpPr>
          <p:cNvPr id="73" name="Rectangle 371"/>
          <p:cNvSpPr>
            <a:spLocks noChangeArrowheads="1"/>
          </p:cNvSpPr>
          <p:nvPr/>
        </p:nvSpPr>
        <p:spPr bwMode="auto">
          <a:xfrm>
            <a:off x="7573963" y="2799854"/>
            <a:ext cx="1560513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1200" b="1">
                <a:latin typeface="Arial" charset="0"/>
              </a:rPr>
              <a:t>SPECIAL</a:t>
            </a:r>
          </a:p>
          <a:p>
            <a:pPr algn="ctr" defTabSz="804863" eaLnBrk="0" hangingPunct="0"/>
            <a:r>
              <a:rPr lang="en-US" sz="1200" b="1">
                <a:latin typeface="Arial" charset="0"/>
              </a:rPr>
              <a:t>CUSTOMER KEY</a:t>
            </a:r>
          </a:p>
        </p:txBody>
      </p:sp>
      <p:sp>
        <p:nvSpPr>
          <p:cNvPr id="80" name="Rectangle 371"/>
          <p:cNvSpPr>
            <a:spLocks noChangeArrowheads="1"/>
          </p:cNvSpPr>
          <p:nvPr/>
        </p:nvSpPr>
        <p:spPr bwMode="auto">
          <a:xfrm>
            <a:off x="2074277" y="2799854"/>
            <a:ext cx="1560513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1200" b="1">
                <a:latin typeface="Arial" charset="0"/>
              </a:rPr>
              <a:t>SPECIAL</a:t>
            </a:r>
          </a:p>
          <a:p>
            <a:pPr algn="ctr" defTabSz="804863" eaLnBrk="0" hangingPunct="0"/>
            <a:r>
              <a:rPr lang="en-US" sz="1200" b="1">
                <a:latin typeface="Arial" charset="0"/>
              </a:rPr>
              <a:t>CUSTOMER KEY</a:t>
            </a:r>
          </a:p>
        </p:txBody>
      </p:sp>
    </p:spTree>
    <p:extLst>
      <p:ext uri="{BB962C8B-B14F-4D97-AF65-F5344CB8AC3E}">
        <p14:creationId xmlns:p14="http://schemas.microsoft.com/office/powerpoint/2010/main" val="184465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2012-07-10T12:20:05Z</cp:lastPrinted>
  <dcterms:created xsi:type="dcterms:W3CDTF">2012-04-06T13:23:08Z</dcterms:created>
  <dcterms:modified xsi:type="dcterms:W3CDTF">2013-01-15T13:23:13Z</dcterms:modified>
</cp:coreProperties>
</file>