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8229600" type="B4JIS"/>
  <p:notesSz cx="6858000" cy="9144000"/>
  <p:defaultTextStyle>
    <a:defPPr>
      <a:defRPr lang="en-US"/>
    </a:defPPr>
    <a:lvl1pPr marL="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736" y="-96"/>
      </p:cViewPr>
      <p:guideLst>
        <p:guide orient="horz" pos="2592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556511"/>
            <a:ext cx="932688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663440"/>
            <a:ext cx="768096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396240"/>
            <a:ext cx="2962274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396240"/>
            <a:ext cx="8703946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3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0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288281"/>
            <a:ext cx="9326880" cy="16344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488056"/>
            <a:ext cx="9326880" cy="18002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2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1" y="2305050"/>
            <a:ext cx="5833110" cy="651700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1" y="2305050"/>
            <a:ext cx="5833110" cy="651700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9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842136"/>
            <a:ext cx="4848226" cy="7677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609850"/>
            <a:ext cx="4848226" cy="47415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842136"/>
            <a:ext cx="4850130" cy="7677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609850"/>
            <a:ext cx="4850130" cy="47415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6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9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0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7660"/>
            <a:ext cx="3609976" cy="139446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27660"/>
            <a:ext cx="6134100" cy="7023736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722120"/>
            <a:ext cx="3609976" cy="5629276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760720"/>
            <a:ext cx="6583680" cy="68008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35330"/>
            <a:ext cx="6583680" cy="493776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440806"/>
            <a:ext cx="6583680" cy="965834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5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20240"/>
            <a:ext cx="9875520" cy="5431156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7627621"/>
            <a:ext cx="25603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42F0C-8A85-5D44-B457-3CD3E8250B0C}" type="datetimeFigureOut">
              <a:rPr lang="en-US" smtClean="0"/>
              <a:t>10/22/12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7627621"/>
            <a:ext cx="34747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7627621"/>
            <a:ext cx="25603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486400" y="0"/>
            <a:ext cx="0" cy="82296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371"/>
          <p:cNvGrpSpPr>
            <a:grpSpLocks/>
          </p:cNvGrpSpPr>
          <p:nvPr userDrawn="1"/>
        </p:nvGrpSpPr>
        <p:grpSpPr bwMode="auto">
          <a:xfrm>
            <a:off x="9311751" y="4808062"/>
            <a:ext cx="358775" cy="358775"/>
            <a:chOff x="6336" y="3858"/>
            <a:chExt cx="226" cy="226"/>
          </a:xfrm>
        </p:grpSpPr>
        <p:sp>
          <p:nvSpPr>
            <p:cNvPr id="9" name="Oval 37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AutoShape 37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" name="Group 378"/>
          <p:cNvGrpSpPr>
            <a:grpSpLocks/>
          </p:cNvGrpSpPr>
          <p:nvPr userDrawn="1"/>
        </p:nvGrpSpPr>
        <p:grpSpPr bwMode="auto">
          <a:xfrm>
            <a:off x="6973636" y="1552217"/>
            <a:ext cx="358775" cy="358775"/>
            <a:chOff x="6336" y="3858"/>
            <a:chExt cx="226" cy="226"/>
          </a:xfrm>
        </p:grpSpPr>
        <p:sp>
          <p:nvSpPr>
            <p:cNvPr id="12" name="Oval 37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38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1501468" y="1552217"/>
            <a:ext cx="2696890" cy="3614620"/>
            <a:chOff x="1551764" y="1704617"/>
            <a:chExt cx="2696890" cy="3614620"/>
          </a:xfrm>
        </p:grpSpPr>
        <p:grpSp>
          <p:nvGrpSpPr>
            <p:cNvPr id="15" name="Group 371"/>
            <p:cNvGrpSpPr>
              <a:grpSpLocks/>
            </p:cNvGrpSpPr>
            <p:nvPr/>
          </p:nvGrpSpPr>
          <p:grpSpPr bwMode="auto">
            <a:xfrm>
              <a:off x="3889879" y="4960462"/>
              <a:ext cx="358775" cy="358775"/>
              <a:chOff x="6336" y="3858"/>
              <a:chExt cx="226" cy="226"/>
            </a:xfrm>
          </p:grpSpPr>
          <p:sp>
            <p:nvSpPr>
              <p:cNvPr id="19" name="Oval 37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AutoShape 37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6" name="Group 378"/>
            <p:cNvGrpSpPr>
              <a:grpSpLocks/>
            </p:cNvGrpSpPr>
            <p:nvPr/>
          </p:nvGrpSpPr>
          <p:grpSpPr bwMode="auto">
            <a:xfrm>
              <a:off x="1551764" y="1704617"/>
              <a:ext cx="358775" cy="358775"/>
              <a:chOff x="6336" y="3858"/>
              <a:chExt cx="226" cy="226"/>
            </a:xfrm>
          </p:grpSpPr>
          <p:sp>
            <p:nvSpPr>
              <p:cNvPr id="17" name="Oval 3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utoShape 3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982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864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372"/>
          <p:cNvSpPr txBox="1">
            <a:spLocks noChangeArrowheads="1"/>
          </p:cNvSpPr>
          <p:nvPr/>
        </p:nvSpPr>
        <p:spPr bwMode="auto">
          <a:xfrm>
            <a:off x="1986340" y="3144480"/>
            <a:ext cx="17383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SPECIAL</a:t>
            </a:r>
          </a:p>
          <a:p>
            <a:pPr algn="ctr"/>
            <a:r>
              <a:rPr lang="en-US" sz="1400" b="1">
                <a:latin typeface="Arial" charset="0"/>
              </a:rPr>
              <a:t>GUARD KEY</a:t>
            </a:r>
          </a:p>
        </p:txBody>
      </p:sp>
      <p:sp>
        <p:nvSpPr>
          <p:cNvPr id="22" name="Text Box 374"/>
          <p:cNvSpPr txBox="1">
            <a:spLocks noChangeArrowheads="1"/>
          </p:cNvSpPr>
          <p:nvPr/>
        </p:nvSpPr>
        <p:spPr bwMode="auto">
          <a:xfrm>
            <a:off x="7487986" y="3144480"/>
            <a:ext cx="17383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Arial" charset="0"/>
              </a:rPr>
              <a:t>SPECIAL</a:t>
            </a:r>
          </a:p>
          <a:p>
            <a:pPr algn="ctr"/>
            <a:r>
              <a:rPr lang="en-US" sz="1400" b="1">
                <a:latin typeface="Arial" charset="0"/>
              </a:rPr>
              <a:t>GUARD KEY</a:t>
            </a:r>
          </a:p>
        </p:txBody>
      </p:sp>
      <p:sp>
        <p:nvSpPr>
          <p:cNvPr id="29" name="Text Box 381"/>
          <p:cNvSpPr txBox="1">
            <a:spLocks noChangeArrowheads="1"/>
          </p:cNvSpPr>
          <p:nvPr/>
        </p:nvSpPr>
        <p:spPr bwMode="auto">
          <a:xfrm>
            <a:off x="6441823" y="3137374"/>
            <a:ext cx="3619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71</a:t>
            </a:r>
          </a:p>
        </p:txBody>
      </p:sp>
      <p:sp>
        <p:nvSpPr>
          <p:cNvPr id="108" name="Text Box 381"/>
          <p:cNvSpPr txBox="1">
            <a:spLocks noChangeArrowheads="1"/>
          </p:cNvSpPr>
          <p:nvPr/>
        </p:nvSpPr>
        <p:spPr bwMode="auto">
          <a:xfrm>
            <a:off x="1043263" y="3137374"/>
            <a:ext cx="3619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71</a:t>
            </a:r>
          </a:p>
        </p:txBody>
      </p:sp>
    </p:spTree>
    <p:extLst>
      <p:ext uri="{BB962C8B-B14F-4D97-AF65-F5344CB8AC3E}">
        <p14:creationId xmlns:p14="http://schemas.microsoft.com/office/powerpoint/2010/main" val="184465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10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2012-07-10T12:20:05Z</cp:lastPrinted>
  <dcterms:created xsi:type="dcterms:W3CDTF">2012-04-06T13:23:08Z</dcterms:created>
  <dcterms:modified xsi:type="dcterms:W3CDTF">2012-10-22T20:12:45Z</dcterms:modified>
</cp:coreProperties>
</file>