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84" y="480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5779296" y="1096016"/>
            <a:ext cx="3033712" cy="3651250"/>
            <a:chOff x="9913938" y="2706688"/>
            <a:chExt cx="3033712" cy="3651250"/>
          </a:xfrm>
        </p:grpSpPr>
        <p:sp>
          <p:nvSpPr>
            <p:cNvPr id="73" name="Rectangle 276"/>
            <p:cNvSpPr>
              <a:spLocks noChangeArrowheads="1"/>
            </p:cNvSpPr>
            <p:nvPr/>
          </p:nvSpPr>
          <p:spPr bwMode="auto">
            <a:xfrm rot="10800000">
              <a:off x="10669588" y="6037263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INDEPENDENT GRAPHICS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401-308-7609</a:t>
              </a:r>
            </a:p>
          </p:txBody>
        </p:sp>
        <p:sp>
          <p:nvSpPr>
            <p:cNvPr id="74" name="Rectangle 292"/>
            <p:cNvSpPr>
              <a:spLocks noChangeArrowheads="1"/>
            </p:cNvSpPr>
            <p:nvPr/>
          </p:nvSpPr>
          <p:spPr bwMode="auto">
            <a:xfrm>
              <a:off x="10772775" y="3309938"/>
              <a:ext cx="165576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75" name="Rectangle 293"/>
            <p:cNvSpPr>
              <a:spLocks noChangeArrowheads="1"/>
            </p:cNvSpPr>
            <p:nvPr/>
          </p:nvSpPr>
          <p:spPr bwMode="auto">
            <a:xfrm>
              <a:off x="10788650" y="4041775"/>
              <a:ext cx="1624013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76" name="Rectangle 294"/>
            <p:cNvSpPr>
              <a:spLocks noChangeArrowheads="1"/>
            </p:cNvSpPr>
            <p:nvPr/>
          </p:nvSpPr>
          <p:spPr bwMode="auto">
            <a:xfrm>
              <a:off x="10793413" y="4448175"/>
              <a:ext cx="1616075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77" name="Line 295"/>
            <p:cNvSpPr>
              <a:spLocks noChangeShapeType="1"/>
            </p:cNvSpPr>
            <p:nvPr/>
          </p:nvSpPr>
          <p:spPr bwMode="auto">
            <a:xfrm>
              <a:off x="11403013" y="40179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>
              <a:off x="11403013" y="44243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299"/>
            <p:cNvSpPr>
              <a:spLocks noChangeShapeType="1"/>
            </p:cNvSpPr>
            <p:nvPr/>
          </p:nvSpPr>
          <p:spPr bwMode="auto">
            <a:xfrm>
              <a:off x="11403013" y="49577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Text Box 300"/>
            <p:cNvSpPr txBox="1">
              <a:spLocks noChangeArrowheads="1"/>
            </p:cNvSpPr>
            <p:nvPr/>
          </p:nvSpPr>
          <p:spPr bwMode="auto">
            <a:xfrm>
              <a:off x="9913938" y="5646738"/>
              <a:ext cx="57150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61</a:t>
              </a:r>
            </a:p>
          </p:txBody>
        </p:sp>
        <p:grpSp>
          <p:nvGrpSpPr>
            <p:cNvPr id="81" name="Group 312"/>
            <p:cNvGrpSpPr>
              <a:grpSpLocks/>
            </p:cNvGrpSpPr>
            <p:nvPr/>
          </p:nvGrpSpPr>
          <p:grpSpPr bwMode="auto">
            <a:xfrm>
              <a:off x="12588875" y="5999163"/>
              <a:ext cx="358775" cy="358775"/>
              <a:chOff x="6336" y="3858"/>
              <a:chExt cx="226" cy="226"/>
            </a:xfrm>
          </p:grpSpPr>
          <p:sp>
            <p:nvSpPr>
              <p:cNvPr id="85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" name="Group 315"/>
            <p:cNvGrpSpPr>
              <a:grpSpLocks/>
            </p:cNvGrpSpPr>
            <p:nvPr/>
          </p:nvGrpSpPr>
          <p:grpSpPr bwMode="auto">
            <a:xfrm>
              <a:off x="10209213" y="2706688"/>
              <a:ext cx="358775" cy="358775"/>
              <a:chOff x="6336" y="3858"/>
              <a:chExt cx="226" cy="226"/>
            </a:xfrm>
          </p:grpSpPr>
          <p:sp>
            <p:nvSpPr>
              <p:cNvPr id="83" name="Oval 31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AutoShape 31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7" name="Group 86"/>
          <p:cNvGrpSpPr/>
          <p:nvPr/>
        </p:nvGrpSpPr>
        <p:grpSpPr>
          <a:xfrm>
            <a:off x="1309690" y="1096016"/>
            <a:ext cx="3033712" cy="3651250"/>
            <a:chOff x="9913938" y="2706688"/>
            <a:chExt cx="3033712" cy="3651250"/>
          </a:xfrm>
        </p:grpSpPr>
        <p:sp>
          <p:nvSpPr>
            <p:cNvPr id="88" name="Rectangle 276"/>
            <p:cNvSpPr>
              <a:spLocks noChangeArrowheads="1"/>
            </p:cNvSpPr>
            <p:nvPr/>
          </p:nvSpPr>
          <p:spPr bwMode="auto">
            <a:xfrm rot="10800000">
              <a:off x="10669588" y="6037263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INDEPENDENT GRAPHICS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401-308-7609</a:t>
              </a:r>
            </a:p>
          </p:txBody>
        </p:sp>
        <p:sp>
          <p:nvSpPr>
            <p:cNvPr id="89" name="Rectangle 292"/>
            <p:cNvSpPr>
              <a:spLocks noChangeArrowheads="1"/>
            </p:cNvSpPr>
            <p:nvPr/>
          </p:nvSpPr>
          <p:spPr bwMode="auto">
            <a:xfrm>
              <a:off x="10772775" y="3309938"/>
              <a:ext cx="165576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90" name="Rectangle 293"/>
            <p:cNvSpPr>
              <a:spLocks noChangeArrowheads="1"/>
            </p:cNvSpPr>
            <p:nvPr/>
          </p:nvSpPr>
          <p:spPr bwMode="auto">
            <a:xfrm>
              <a:off x="10788650" y="4041775"/>
              <a:ext cx="1624013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91" name="Rectangle 294"/>
            <p:cNvSpPr>
              <a:spLocks noChangeArrowheads="1"/>
            </p:cNvSpPr>
            <p:nvPr/>
          </p:nvSpPr>
          <p:spPr bwMode="auto">
            <a:xfrm>
              <a:off x="10793413" y="4448175"/>
              <a:ext cx="1616075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92" name="Line 295"/>
            <p:cNvSpPr>
              <a:spLocks noChangeShapeType="1"/>
            </p:cNvSpPr>
            <p:nvPr/>
          </p:nvSpPr>
          <p:spPr bwMode="auto">
            <a:xfrm>
              <a:off x="11403013" y="40179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298"/>
            <p:cNvSpPr>
              <a:spLocks noChangeShapeType="1"/>
            </p:cNvSpPr>
            <p:nvPr/>
          </p:nvSpPr>
          <p:spPr bwMode="auto">
            <a:xfrm>
              <a:off x="11403013" y="44243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299"/>
            <p:cNvSpPr>
              <a:spLocks noChangeShapeType="1"/>
            </p:cNvSpPr>
            <p:nvPr/>
          </p:nvSpPr>
          <p:spPr bwMode="auto">
            <a:xfrm>
              <a:off x="11403013" y="49577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Text Box 300"/>
            <p:cNvSpPr txBox="1">
              <a:spLocks noChangeArrowheads="1"/>
            </p:cNvSpPr>
            <p:nvPr/>
          </p:nvSpPr>
          <p:spPr bwMode="auto">
            <a:xfrm>
              <a:off x="9913938" y="5646738"/>
              <a:ext cx="57150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61</a:t>
              </a:r>
            </a:p>
          </p:txBody>
        </p:sp>
        <p:grpSp>
          <p:nvGrpSpPr>
            <p:cNvPr id="96" name="Group 312"/>
            <p:cNvGrpSpPr>
              <a:grpSpLocks/>
            </p:cNvGrpSpPr>
            <p:nvPr/>
          </p:nvGrpSpPr>
          <p:grpSpPr bwMode="auto">
            <a:xfrm>
              <a:off x="12588875" y="5999163"/>
              <a:ext cx="358775" cy="358775"/>
              <a:chOff x="6336" y="3858"/>
              <a:chExt cx="226" cy="226"/>
            </a:xfrm>
          </p:grpSpPr>
          <p:sp>
            <p:nvSpPr>
              <p:cNvPr id="100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" name="Group 315"/>
            <p:cNvGrpSpPr>
              <a:grpSpLocks/>
            </p:cNvGrpSpPr>
            <p:nvPr/>
          </p:nvGrpSpPr>
          <p:grpSpPr bwMode="auto">
            <a:xfrm>
              <a:off x="10209213" y="2706688"/>
              <a:ext cx="358775" cy="358775"/>
              <a:chOff x="6336" y="3858"/>
              <a:chExt cx="226" cy="226"/>
            </a:xfrm>
          </p:grpSpPr>
          <p:sp>
            <p:nvSpPr>
              <p:cNvPr id="98" name="Oval 31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AutoShape 31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5781682" y="6217221"/>
            <a:ext cx="3033712" cy="3651250"/>
            <a:chOff x="9913938" y="2706688"/>
            <a:chExt cx="3033712" cy="3651250"/>
          </a:xfrm>
        </p:grpSpPr>
        <p:sp>
          <p:nvSpPr>
            <p:cNvPr id="103" name="Rectangle 276"/>
            <p:cNvSpPr>
              <a:spLocks noChangeArrowheads="1"/>
            </p:cNvSpPr>
            <p:nvPr/>
          </p:nvSpPr>
          <p:spPr bwMode="auto">
            <a:xfrm rot="10800000">
              <a:off x="10669588" y="6037263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INDEPENDENT GRAPHICS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401-308-7609</a:t>
              </a:r>
            </a:p>
          </p:txBody>
        </p:sp>
        <p:sp>
          <p:nvSpPr>
            <p:cNvPr id="104" name="Rectangle 292"/>
            <p:cNvSpPr>
              <a:spLocks noChangeArrowheads="1"/>
            </p:cNvSpPr>
            <p:nvPr/>
          </p:nvSpPr>
          <p:spPr bwMode="auto">
            <a:xfrm>
              <a:off x="10772775" y="3309938"/>
              <a:ext cx="165576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05" name="Rectangle 293"/>
            <p:cNvSpPr>
              <a:spLocks noChangeArrowheads="1"/>
            </p:cNvSpPr>
            <p:nvPr/>
          </p:nvSpPr>
          <p:spPr bwMode="auto">
            <a:xfrm>
              <a:off x="10788650" y="4041775"/>
              <a:ext cx="1624013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06" name="Rectangle 294"/>
            <p:cNvSpPr>
              <a:spLocks noChangeArrowheads="1"/>
            </p:cNvSpPr>
            <p:nvPr/>
          </p:nvSpPr>
          <p:spPr bwMode="auto">
            <a:xfrm>
              <a:off x="10793413" y="4448175"/>
              <a:ext cx="1616075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07" name="Line 295"/>
            <p:cNvSpPr>
              <a:spLocks noChangeShapeType="1"/>
            </p:cNvSpPr>
            <p:nvPr/>
          </p:nvSpPr>
          <p:spPr bwMode="auto">
            <a:xfrm>
              <a:off x="11403013" y="40179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298"/>
            <p:cNvSpPr>
              <a:spLocks noChangeShapeType="1"/>
            </p:cNvSpPr>
            <p:nvPr/>
          </p:nvSpPr>
          <p:spPr bwMode="auto">
            <a:xfrm>
              <a:off x="11403013" y="44243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299"/>
            <p:cNvSpPr>
              <a:spLocks noChangeShapeType="1"/>
            </p:cNvSpPr>
            <p:nvPr/>
          </p:nvSpPr>
          <p:spPr bwMode="auto">
            <a:xfrm>
              <a:off x="11403013" y="49577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Text Box 300"/>
            <p:cNvSpPr txBox="1">
              <a:spLocks noChangeArrowheads="1"/>
            </p:cNvSpPr>
            <p:nvPr/>
          </p:nvSpPr>
          <p:spPr bwMode="auto">
            <a:xfrm>
              <a:off x="9913938" y="5646738"/>
              <a:ext cx="57150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61</a:t>
              </a:r>
            </a:p>
          </p:txBody>
        </p:sp>
        <p:grpSp>
          <p:nvGrpSpPr>
            <p:cNvPr id="111" name="Group 312"/>
            <p:cNvGrpSpPr>
              <a:grpSpLocks/>
            </p:cNvGrpSpPr>
            <p:nvPr/>
          </p:nvGrpSpPr>
          <p:grpSpPr bwMode="auto">
            <a:xfrm>
              <a:off x="12588875" y="5999163"/>
              <a:ext cx="358775" cy="358775"/>
              <a:chOff x="6336" y="3858"/>
              <a:chExt cx="226" cy="226"/>
            </a:xfrm>
          </p:grpSpPr>
          <p:sp>
            <p:nvSpPr>
              <p:cNvPr id="115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" name="Group 315"/>
            <p:cNvGrpSpPr>
              <a:grpSpLocks/>
            </p:cNvGrpSpPr>
            <p:nvPr/>
          </p:nvGrpSpPr>
          <p:grpSpPr bwMode="auto">
            <a:xfrm>
              <a:off x="10209213" y="2706688"/>
              <a:ext cx="358775" cy="358775"/>
              <a:chOff x="6336" y="3858"/>
              <a:chExt cx="226" cy="226"/>
            </a:xfrm>
          </p:grpSpPr>
          <p:sp>
            <p:nvSpPr>
              <p:cNvPr id="113" name="Oval 31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31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7" name="Group 116"/>
          <p:cNvGrpSpPr/>
          <p:nvPr/>
        </p:nvGrpSpPr>
        <p:grpSpPr>
          <a:xfrm>
            <a:off x="1312076" y="6217221"/>
            <a:ext cx="3033712" cy="3651250"/>
            <a:chOff x="9913938" y="2706688"/>
            <a:chExt cx="3033712" cy="3651250"/>
          </a:xfrm>
        </p:grpSpPr>
        <p:sp>
          <p:nvSpPr>
            <p:cNvPr id="118" name="Rectangle 276"/>
            <p:cNvSpPr>
              <a:spLocks noChangeArrowheads="1"/>
            </p:cNvSpPr>
            <p:nvPr/>
          </p:nvSpPr>
          <p:spPr bwMode="auto">
            <a:xfrm rot="10800000">
              <a:off x="10669588" y="6037263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INDEPENDENT GRAPHICS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401-308-7609</a:t>
              </a:r>
            </a:p>
          </p:txBody>
        </p:sp>
        <p:sp>
          <p:nvSpPr>
            <p:cNvPr id="119" name="Rectangle 292"/>
            <p:cNvSpPr>
              <a:spLocks noChangeArrowheads="1"/>
            </p:cNvSpPr>
            <p:nvPr/>
          </p:nvSpPr>
          <p:spPr bwMode="auto">
            <a:xfrm>
              <a:off x="10772775" y="3309938"/>
              <a:ext cx="165576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20" name="Rectangle 293"/>
            <p:cNvSpPr>
              <a:spLocks noChangeArrowheads="1"/>
            </p:cNvSpPr>
            <p:nvPr/>
          </p:nvSpPr>
          <p:spPr bwMode="auto">
            <a:xfrm>
              <a:off x="10788650" y="4041775"/>
              <a:ext cx="1624013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21" name="Rectangle 294"/>
            <p:cNvSpPr>
              <a:spLocks noChangeArrowheads="1"/>
            </p:cNvSpPr>
            <p:nvPr/>
          </p:nvSpPr>
          <p:spPr bwMode="auto">
            <a:xfrm>
              <a:off x="10793413" y="4448175"/>
              <a:ext cx="1616075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22" name="Line 295"/>
            <p:cNvSpPr>
              <a:spLocks noChangeShapeType="1"/>
            </p:cNvSpPr>
            <p:nvPr/>
          </p:nvSpPr>
          <p:spPr bwMode="auto">
            <a:xfrm>
              <a:off x="11403013" y="40179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298"/>
            <p:cNvSpPr>
              <a:spLocks noChangeShapeType="1"/>
            </p:cNvSpPr>
            <p:nvPr/>
          </p:nvSpPr>
          <p:spPr bwMode="auto">
            <a:xfrm>
              <a:off x="11403013" y="44243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299"/>
            <p:cNvSpPr>
              <a:spLocks noChangeShapeType="1"/>
            </p:cNvSpPr>
            <p:nvPr/>
          </p:nvSpPr>
          <p:spPr bwMode="auto">
            <a:xfrm>
              <a:off x="11403013" y="4957763"/>
              <a:ext cx="352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Text Box 300"/>
            <p:cNvSpPr txBox="1">
              <a:spLocks noChangeArrowheads="1"/>
            </p:cNvSpPr>
            <p:nvPr/>
          </p:nvSpPr>
          <p:spPr bwMode="auto">
            <a:xfrm>
              <a:off x="9913938" y="5646738"/>
              <a:ext cx="57150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61</a:t>
              </a:r>
            </a:p>
          </p:txBody>
        </p:sp>
        <p:grpSp>
          <p:nvGrpSpPr>
            <p:cNvPr id="126" name="Group 312"/>
            <p:cNvGrpSpPr>
              <a:grpSpLocks/>
            </p:cNvGrpSpPr>
            <p:nvPr/>
          </p:nvGrpSpPr>
          <p:grpSpPr bwMode="auto">
            <a:xfrm>
              <a:off x="12588875" y="5999163"/>
              <a:ext cx="358775" cy="358775"/>
              <a:chOff x="6336" y="3858"/>
              <a:chExt cx="226" cy="226"/>
            </a:xfrm>
          </p:grpSpPr>
          <p:sp>
            <p:nvSpPr>
              <p:cNvPr id="130" name="Oval 31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31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7" name="Group 315"/>
            <p:cNvGrpSpPr>
              <a:grpSpLocks/>
            </p:cNvGrpSpPr>
            <p:nvPr/>
          </p:nvGrpSpPr>
          <p:grpSpPr bwMode="auto">
            <a:xfrm>
              <a:off x="10209213" y="2706688"/>
              <a:ext cx="358775" cy="358775"/>
              <a:chOff x="6336" y="3858"/>
              <a:chExt cx="226" cy="226"/>
            </a:xfrm>
          </p:grpSpPr>
          <p:sp>
            <p:nvSpPr>
              <p:cNvPr id="128" name="Oval 31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AutoShape 31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160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2012-03-30T12:59:21Z</dcterms:modified>
</cp:coreProperties>
</file>