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480" y="-96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6/23/14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6/23/14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6/23/14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6/23/14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6/23/14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6/23/14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6/23/14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6/23/14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6/23/14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6/23/14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6/23/14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6/23/14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1604964" y="6217221"/>
            <a:ext cx="2738438" cy="3651250"/>
            <a:chOff x="1597025" y="950439"/>
            <a:chExt cx="2738438" cy="3651250"/>
          </a:xfrm>
        </p:grpSpPr>
        <p:sp>
          <p:nvSpPr>
            <p:cNvPr id="19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0825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70038" y="1043629"/>
            <a:ext cx="7296946" cy="8850242"/>
            <a:chOff x="1570038" y="1043629"/>
            <a:chExt cx="7296946" cy="8850242"/>
          </a:xfrm>
        </p:grpSpPr>
        <p:grpSp>
          <p:nvGrpSpPr>
            <p:cNvPr id="216" name="Group 215"/>
            <p:cNvGrpSpPr/>
            <p:nvPr/>
          </p:nvGrpSpPr>
          <p:grpSpPr>
            <a:xfrm>
              <a:off x="6044409" y="6164834"/>
              <a:ext cx="2822575" cy="3729037"/>
              <a:chOff x="1570038" y="898052"/>
              <a:chExt cx="2822575" cy="3729037"/>
            </a:xfrm>
          </p:grpSpPr>
          <p:sp>
            <p:nvSpPr>
              <p:cNvPr id="217" name="Rectangle 21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1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64" name="Group 263"/>
            <p:cNvGrpSpPr/>
            <p:nvPr/>
          </p:nvGrpSpPr>
          <p:grpSpPr>
            <a:xfrm>
              <a:off x="1577977" y="6164834"/>
              <a:ext cx="2822575" cy="3729037"/>
              <a:chOff x="1570038" y="898052"/>
              <a:chExt cx="2822575" cy="3729037"/>
            </a:xfrm>
          </p:grpSpPr>
          <p:sp>
            <p:nvSpPr>
              <p:cNvPr id="265" name="Rectangle 264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6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67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8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9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0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1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2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3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4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75" name="Group 274"/>
            <p:cNvGrpSpPr/>
            <p:nvPr/>
          </p:nvGrpSpPr>
          <p:grpSpPr>
            <a:xfrm>
              <a:off x="6036470" y="1043629"/>
              <a:ext cx="2822575" cy="3729037"/>
              <a:chOff x="1570038" y="898052"/>
              <a:chExt cx="2822575" cy="3729037"/>
            </a:xfrm>
          </p:grpSpPr>
          <p:sp>
            <p:nvSpPr>
              <p:cNvPr id="276" name="Rectangle 27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7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86" name="Group 285"/>
            <p:cNvGrpSpPr/>
            <p:nvPr/>
          </p:nvGrpSpPr>
          <p:grpSpPr>
            <a:xfrm>
              <a:off x="1570038" y="1043629"/>
              <a:ext cx="2822575" cy="3729037"/>
              <a:chOff x="1570038" y="898052"/>
              <a:chExt cx="2822575" cy="3729037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8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2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3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4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5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6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8" name="Group 297"/>
          <p:cNvGrpSpPr/>
          <p:nvPr/>
        </p:nvGrpSpPr>
        <p:grpSpPr>
          <a:xfrm>
            <a:off x="1597025" y="1096016"/>
            <a:ext cx="2738438" cy="3651250"/>
            <a:chOff x="1597025" y="950439"/>
            <a:chExt cx="2738438" cy="3651250"/>
          </a:xfrm>
        </p:grpSpPr>
        <p:sp>
          <p:nvSpPr>
            <p:cNvPr id="2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6074570" y="1096016"/>
            <a:ext cx="2738438" cy="3651250"/>
            <a:chOff x="1597025" y="950439"/>
            <a:chExt cx="2738438" cy="3651250"/>
          </a:xfrm>
        </p:grpSpPr>
        <p:sp>
          <p:nvSpPr>
            <p:cNvPr id="304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5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6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62172" y="95096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 rot="5400000">
            <a:off x="-342900" y="342900"/>
            <a:ext cx="10287000" cy="9601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" name="Picture 2" descr="Huntington - Nationwide 2014-0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400" y="1243077"/>
            <a:ext cx="1290850" cy="2749342"/>
          </a:xfrm>
          <a:prstGeom prst="rect">
            <a:avLst/>
          </a:prstGeom>
        </p:spPr>
      </p:pic>
      <p:pic>
        <p:nvPicPr>
          <p:cNvPr id="73" name="Picture 72" descr="Huntington - Nationwide 2014-0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200" y="1243077"/>
            <a:ext cx="1290850" cy="2749342"/>
          </a:xfrm>
          <a:prstGeom prst="rect">
            <a:avLst/>
          </a:prstGeom>
        </p:spPr>
      </p:pic>
      <p:pic>
        <p:nvPicPr>
          <p:cNvPr id="74" name="Picture 73" descr="Huntington - Nationwide 2014-0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800" y="6373877"/>
            <a:ext cx="1290850" cy="2749342"/>
          </a:xfrm>
          <a:prstGeom prst="rect">
            <a:avLst/>
          </a:prstGeom>
        </p:spPr>
      </p:pic>
      <p:pic>
        <p:nvPicPr>
          <p:cNvPr id="75" name="Picture 74" descr="Huntington - Nationwide 2014-0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600" y="6373877"/>
            <a:ext cx="1290850" cy="27493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40762" y="3992419"/>
            <a:ext cx="3642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51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797681" y="3992419"/>
            <a:ext cx="3642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51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297450" y="9155197"/>
            <a:ext cx="3642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51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854369" y="9155197"/>
            <a:ext cx="3642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51</a:t>
            </a:r>
          </a:p>
        </p:txBody>
      </p: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8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27</cp:revision>
  <cp:lastPrinted>2012-03-27T18:26:22Z</cp:lastPrinted>
  <dcterms:created xsi:type="dcterms:W3CDTF">2012-03-21T20:17:12Z</dcterms:created>
  <dcterms:modified xsi:type="dcterms:W3CDTF">2014-06-23T13:39:07Z</dcterms:modified>
</cp:coreProperties>
</file>