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480" y="-96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Huntington - Nationwide 2014-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1243077"/>
            <a:ext cx="1290850" cy="2749342"/>
          </a:xfrm>
          <a:prstGeom prst="rect">
            <a:avLst/>
          </a:prstGeom>
        </p:spPr>
      </p:pic>
      <p:pic>
        <p:nvPicPr>
          <p:cNvPr id="73" name="Picture 72" descr="Huntington - Nationwide 2014-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0" y="1243077"/>
            <a:ext cx="1290850" cy="2749342"/>
          </a:xfrm>
          <a:prstGeom prst="rect">
            <a:avLst/>
          </a:prstGeom>
        </p:spPr>
      </p:pic>
      <p:pic>
        <p:nvPicPr>
          <p:cNvPr id="74" name="Picture 73" descr="Huntington - Nationwide 2014-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6373877"/>
            <a:ext cx="1290850" cy="2749342"/>
          </a:xfrm>
          <a:prstGeom prst="rect">
            <a:avLst/>
          </a:prstGeom>
        </p:spPr>
      </p:pic>
      <p:pic>
        <p:nvPicPr>
          <p:cNvPr id="75" name="Picture 74" descr="Huntington - Nationwide 2014-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600" y="6373877"/>
            <a:ext cx="1290850" cy="27493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0762" y="3992419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51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797681" y="3992419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51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97450" y="9155197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51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854369" y="9155197"/>
            <a:ext cx="3642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51</a:t>
            </a:r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2014-06-23T13:39:07Z</dcterms:modified>
</cp:coreProperties>
</file>