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marL="0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136" y="-96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1572" y="330200"/>
            <a:ext cx="2714626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87" y="330200"/>
            <a:ext cx="7964806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1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4406901"/>
            <a:ext cx="9326880" cy="136207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4" y="2906713"/>
            <a:ext cx="932688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9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86" y="1920875"/>
            <a:ext cx="5339714" cy="54308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1" y="1920875"/>
            <a:ext cx="5339714" cy="54308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3" y="1535114"/>
            <a:ext cx="4848226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3" y="2174876"/>
            <a:ext cx="4848226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4"/>
            <a:ext cx="4850131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6"/>
            <a:ext cx="4850131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9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4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2" y="273050"/>
            <a:ext cx="613410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0"/>
            <a:ext cx="360997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0"/>
            <a:ext cx="9875520" cy="4525963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2"/>
            <a:ext cx="25603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165F-67E6-F842-8C04-11B2780D8DFD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429028" y="6537642"/>
            <a:ext cx="858055" cy="861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-88380" y="6449592"/>
            <a:ext cx="6041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522488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522488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5224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52248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52248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31658" y="1219955"/>
            <a:ext cx="7823304" cy="3419475"/>
            <a:chOff x="1831658" y="1219955"/>
            <a:chExt cx="7823304" cy="3419475"/>
          </a:xfrm>
        </p:grpSpPr>
        <p:grpSp>
          <p:nvGrpSpPr>
            <p:cNvPr id="23" name="Group 303"/>
            <p:cNvGrpSpPr>
              <a:grpSpLocks/>
            </p:cNvGrpSpPr>
            <p:nvPr/>
          </p:nvGrpSpPr>
          <p:grpSpPr bwMode="auto">
            <a:xfrm>
              <a:off x="9296187" y="4280655"/>
              <a:ext cx="358775" cy="358775"/>
              <a:chOff x="6336" y="3858"/>
              <a:chExt cx="226" cy="226"/>
            </a:xfrm>
          </p:grpSpPr>
          <p:sp>
            <p:nvSpPr>
              <p:cNvPr id="24" name="Oval 304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305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" name="Group 306"/>
            <p:cNvGrpSpPr>
              <a:grpSpLocks/>
            </p:cNvGrpSpPr>
            <p:nvPr/>
          </p:nvGrpSpPr>
          <p:grpSpPr bwMode="auto">
            <a:xfrm>
              <a:off x="6907000" y="1219955"/>
              <a:ext cx="358775" cy="358775"/>
              <a:chOff x="6336" y="3858"/>
              <a:chExt cx="226" cy="226"/>
            </a:xfrm>
          </p:grpSpPr>
          <p:sp>
            <p:nvSpPr>
              <p:cNvPr id="27" name="Oval 307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308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309"/>
            <p:cNvGrpSpPr>
              <a:grpSpLocks/>
            </p:cNvGrpSpPr>
            <p:nvPr/>
          </p:nvGrpSpPr>
          <p:grpSpPr bwMode="auto">
            <a:xfrm>
              <a:off x="2761933" y="1825427"/>
              <a:ext cx="1917700" cy="2681288"/>
              <a:chOff x="3535" y="1872"/>
              <a:chExt cx="1208" cy="1689"/>
            </a:xfrm>
          </p:grpSpPr>
          <p:sp>
            <p:nvSpPr>
              <p:cNvPr id="30" name="Rectangle 287"/>
              <p:cNvSpPr>
                <a:spLocks noChangeArrowheads="1"/>
              </p:cNvSpPr>
              <p:nvPr/>
            </p:nvSpPr>
            <p:spPr bwMode="auto">
              <a:xfrm>
                <a:off x="3545" y="1872"/>
                <a:ext cx="119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900" b="1">
                    <a:latin typeface="Arial" charset="0"/>
                  </a:rPr>
                  <a:t>     Box No.</a:t>
                </a:r>
                <a:endParaRPr lang="en-US" sz="400" b="1">
                  <a:latin typeface="Arial" charset="0"/>
                </a:endParaRPr>
              </a:p>
              <a:p>
                <a:pPr algn="ctr" eaLnBrk="0" hangingPunct="0"/>
                <a:endParaRPr lang="en-US" sz="400">
                  <a:latin typeface="Arial" charset="0"/>
                </a:endParaRPr>
              </a:p>
              <a:p>
                <a:pPr algn="ctr" eaLnBrk="0" hangingPunct="0"/>
                <a:endParaRPr lang="en-US" sz="400">
                  <a:latin typeface="Arial" charset="0"/>
                </a:endParaRPr>
              </a:p>
              <a:p>
                <a:pPr algn="ctr" eaLnBrk="0" hangingPunct="0"/>
                <a:r>
                  <a:rPr lang="en-US" sz="700" b="1">
                    <a:latin typeface="Arial" charset="0"/>
                  </a:rPr>
                  <a:t>These keys were sealed</a:t>
                </a:r>
              </a:p>
              <a:p>
                <a:pPr algn="ctr" eaLnBrk="0" hangingPunct="0"/>
                <a:r>
                  <a:rPr lang="en-US" sz="700" b="1">
                    <a:latin typeface="Arial" charset="0"/>
                  </a:rPr>
                  <a:t>By:</a:t>
                </a:r>
                <a:endParaRPr lang="en-US" sz="2800" b="1">
                  <a:latin typeface="Arial" charset="0"/>
                </a:endParaRPr>
              </a:p>
            </p:txBody>
          </p:sp>
          <p:grpSp>
            <p:nvGrpSpPr>
              <p:cNvPr id="31" name="Group 289"/>
              <p:cNvGrpSpPr>
                <a:grpSpLocks/>
              </p:cNvGrpSpPr>
              <p:nvPr/>
            </p:nvGrpSpPr>
            <p:grpSpPr bwMode="auto">
              <a:xfrm>
                <a:off x="3685" y="2027"/>
                <a:ext cx="908" cy="1050"/>
                <a:chOff x="983" y="1758"/>
                <a:chExt cx="1042" cy="594"/>
              </a:xfrm>
            </p:grpSpPr>
            <p:sp>
              <p:nvSpPr>
                <p:cNvPr id="35" name="Line 290"/>
                <p:cNvSpPr>
                  <a:spLocks noChangeShapeType="1"/>
                </p:cNvSpPr>
                <p:nvPr/>
              </p:nvSpPr>
              <p:spPr bwMode="auto">
                <a:xfrm>
                  <a:off x="983" y="1758"/>
                  <a:ext cx="104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91"/>
                <p:cNvSpPr>
                  <a:spLocks noChangeShapeType="1"/>
                </p:cNvSpPr>
                <p:nvPr/>
              </p:nvSpPr>
              <p:spPr bwMode="auto">
                <a:xfrm>
                  <a:off x="983" y="2352"/>
                  <a:ext cx="104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Rectangle 306"/>
              <p:cNvSpPr>
                <a:spLocks noChangeArrowheads="1"/>
              </p:cNvSpPr>
              <p:nvPr/>
            </p:nvSpPr>
            <p:spPr bwMode="auto">
              <a:xfrm>
                <a:off x="3540" y="3094"/>
                <a:ext cx="1198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800" b="1">
                    <a:latin typeface="Arial" charset="0"/>
                  </a:rPr>
                  <a:t>Any damage to envelope</a:t>
                </a:r>
                <a:br>
                  <a:rPr lang="en-US" sz="800" b="1">
                    <a:latin typeface="Arial" charset="0"/>
                  </a:rPr>
                </a:br>
                <a:r>
                  <a:rPr lang="en-US" sz="800" b="1">
                    <a:latin typeface="Arial" charset="0"/>
                  </a:rPr>
                  <a:t>indicates tampering.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33" name="Rectangle 307"/>
              <p:cNvSpPr>
                <a:spLocks noChangeArrowheads="1"/>
              </p:cNvSpPr>
              <p:nvPr/>
            </p:nvSpPr>
            <p:spPr bwMode="auto">
              <a:xfrm rot="-10800000">
                <a:off x="3535" y="3438"/>
                <a:ext cx="1198" cy="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700">
                    <a:latin typeface="Arial" charset="0"/>
                  </a:rPr>
                  <a:t>01-021898-0-00-B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34" name="Line 308"/>
              <p:cNvSpPr>
                <a:spLocks noChangeShapeType="1"/>
              </p:cNvSpPr>
              <p:nvPr/>
            </p:nvSpPr>
            <p:spPr bwMode="auto">
              <a:xfrm>
                <a:off x="3989" y="1968"/>
                <a:ext cx="3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10"/>
            <p:cNvGrpSpPr>
              <a:grpSpLocks/>
            </p:cNvGrpSpPr>
            <p:nvPr/>
          </p:nvGrpSpPr>
          <p:grpSpPr bwMode="auto">
            <a:xfrm>
              <a:off x="7311708" y="1825427"/>
              <a:ext cx="1917700" cy="2681288"/>
              <a:chOff x="3535" y="1872"/>
              <a:chExt cx="1208" cy="1689"/>
            </a:xfrm>
          </p:grpSpPr>
          <p:sp>
            <p:nvSpPr>
              <p:cNvPr id="38" name="Rectangle 311"/>
              <p:cNvSpPr>
                <a:spLocks noChangeArrowheads="1"/>
              </p:cNvSpPr>
              <p:nvPr/>
            </p:nvSpPr>
            <p:spPr bwMode="auto">
              <a:xfrm>
                <a:off x="3545" y="1872"/>
                <a:ext cx="1198" cy="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900" b="1">
                    <a:latin typeface="Arial" charset="0"/>
                  </a:rPr>
                  <a:t>     Box No.</a:t>
                </a:r>
                <a:endParaRPr lang="en-US" sz="400" b="1">
                  <a:latin typeface="Arial" charset="0"/>
                </a:endParaRPr>
              </a:p>
              <a:p>
                <a:pPr algn="ctr" eaLnBrk="0" hangingPunct="0"/>
                <a:endParaRPr lang="en-US" sz="400">
                  <a:latin typeface="Arial" charset="0"/>
                </a:endParaRPr>
              </a:p>
              <a:p>
                <a:pPr algn="ctr" eaLnBrk="0" hangingPunct="0"/>
                <a:endParaRPr lang="en-US" sz="400">
                  <a:latin typeface="Arial" charset="0"/>
                </a:endParaRPr>
              </a:p>
              <a:p>
                <a:pPr algn="ctr" eaLnBrk="0" hangingPunct="0"/>
                <a:r>
                  <a:rPr lang="en-US" sz="700" b="1">
                    <a:latin typeface="Arial" charset="0"/>
                  </a:rPr>
                  <a:t>These keys were sealed</a:t>
                </a:r>
              </a:p>
              <a:p>
                <a:pPr algn="ctr" eaLnBrk="0" hangingPunct="0"/>
                <a:r>
                  <a:rPr lang="en-US" sz="700" b="1">
                    <a:latin typeface="Arial" charset="0"/>
                  </a:rPr>
                  <a:t>By:</a:t>
                </a:r>
                <a:endParaRPr lang="en-US" sz="2800" b="1">
                  <a:latin typeface="Arial" charset="0"/>
                </a:endParaRPr>
              </a:p>
            </p:txBody>
          </p:sp>
          <p:grpSp>
            <p:nvGrpSpPr>
              <p:cNvPr id="39" name="Group 312"/>
              <p:cNvGrpSpPr>
                <a:grpSpLocks/>
              </p:cNvGrpSpPr>
              <p:nvPr/>
            </p:nvGrpSpPr>
            <p:grpSpPr bwMode="auto">
              <a:xfrm>
                <a:off x="3685" y="2027"/>
                <a:ext cx="908" cy="1050"/>
                <a:chOff x="983" y="1758"/>
                <a:chExt cx="1042" cy="594"/>
              </a:xfrm>
            </p:grpSpPr>
            <p:sp>
              <p:nvSpPr>
                <p:cNvPr id="43" name="Line 313"/>
                <p:cNvSpPr>
                  <a:spLocks noChangeShapeType="1"/>
                </p:cNvSpPr>
                <p:nvPr/>
              </p:nvSpPr>
              <p:spPr bwMode="auto">
                <a:xfrm>
                  <a:off x="983" y="1758"/>
                  <a:ext cx="104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4"/>
                <p:cNvSpPr>
                  <a:spLocks noChangeShapeType="1"/>
                </p:cNvSpPr>
                <p:nvPr/>
              </p:nvSpPr>
              <p:spPr bwMode="auto">
                <a:xfrm>
                  <a:off x="983" y="2352"/>
                  <a:ext cx="104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" name="Rectangle 315"/>
              <p:cNvSpPr>
                <a:spLocks noChangeArrowheads="1"/>
              </p:cNvSpPr>
              <p:nvPr/>
            </p:nvSpPr>
            <p:spPr bwMode="auto">
              <a:xfrm>
                <a:off x="3540" y="3094"/>
                <a:ext cx="1198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800" b="1">
                    <a:latin typeface="Arial" charset="0"/>
                  </a:rPr>
                  <a:t>Any damage to envelope</a:t>
                </a:r>
                <a:br>
                  <a:rPr lang="en-US" sz="800" b="1">
                    <a:latin typeface="Arial" charset="0"/>
                  </a:rPr>
                </a:br>
                <a:r>
                  <a:rPr lang="en-US" sz="800" b="1">
                    <a:latin typeface="Arial" charset="0"/>
                  </a:rPr>
                  <a:t>indicates tampering.</a:t>
                </a:r>
                <a:endParaRPr lang="en-US" sz="3200" b="1">
                  <a:latin typeface="Arial" charset="0"/>
                </a:endParaRPr>
              </a:p>
            </p:txBody>
          </p:sp>
          <p:sp>
            <p:nvSpPr>
              <p:cNvPr id="41" name="Rectangle 316"/>
              <p:cNvSpPr>
                <a:spLocks noChangeArrowheads="1"/>
              </p:cNvSpPr>
              <p:nvPr/>
            </p:nvSpPr>
            <p:spPr bwMode="auto">
              <a:xfrm rot="-10800000">
                <a:off x="3535" y="3438"/>
                <a:ext cx="1198" cy="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700">
                    <a:latin typeface="Arial" charset="0"/>
                  </a:rPr>
                  <a:t>01-021898-0-00-B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42" name="Line 317"/>
              <p:cNvSpPr>
                <a:spLocks noChangeShapeType="1"/>
              </p:cNvSpPr>
              <p:nvPr/>
            </p:nvSpPr>
            <p:spPr bwMode="auto">
              <a:xfrm>
                <a:off x="3989" y="1968"/>
                <a:ext cx="3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318"/>
            <p:cNvGrpSpPr>
              <a:grpSpLocks/>
            </p:cNvGrpSpPr>
            <p:nvPr/>
          </p:nvGrpSpPr>
          <p:grpSpPr bwMode="auto">
            <a:xfrm>
              <a:off x="9292908" y="4268590"/>
              <a:ext cx="358775" cy="358775"/>
              <a:chOff x="6336" y="3858"/>
              <a:chExt cx="226" cy="226"/>
            </a:xfrm>
          </p:grpSpPr>
          <p:sp>
            <p:nvSpPr>
              <p:cNvPr id="46" name="Oval 31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32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" name="Group 321"/>
            <p:cNvGrpSpPr>
              <a:grpSpLocks/>
            </p:cNvGrpSpPr>
            <p:nvPr/>
          </p:nvGrpSpPr>
          <p:grpSpPr bwMode="auto">
            <a:xfrm>
              <a:off x="6922770" y="1230115"/>
              <a:ext cx="358775" cy="358775"/>
              <a:chOff x="6336" y="3858"/>
              <a:chExt cx="226" cy="226"/>
            </a:xfrm>
          </p:grpSpPr>
          <p:sp>
            <p:nvSpPr>
              <p:cNvPr id="61" name="Oval 32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32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" name="Rectangle 324"/>
            <p:cNvSpPr>
              <a:spLocks noChangeArrowheads="1"/>
            </p:cNvSpPr>
            <p:nvPr/>
          </p:nvSpPr>
          <p:spPr bwMode="auto">
            <a:xfrm>
              <a:off x="6381433" y="2423915"/>
              <a:ext cx="544512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800">
                  <a:latin typeface="Arial" charset="0"/>
                </a:rPr>
                <a:t># 46</a:t>
              </a:r>
            </a:p>
          </p:txBody>
        </p:sp>
        <p:sp>
          <p:nvSpPr>
            <p:cNvPr id="64" name="Rectangle 349"/>
            <p:cNvSpPr>
              <a:spLocks noChangeArrowheads="1"/>
            </p:cNvSpPr>
            <p:nvPr/>
          </p:nvSpPr>
          <p:spPr bwMode="auto">
            <a:xfrm>
              <a:off x="1831658" y="2423915"/>
              <a:ext cx="544512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/>
              <a:r>
                <a:rPr lang="en-US" sz="800">
                  <a:latin typeface="Arial" charset="0"/>
                </a:rPr>
                <a:t># 46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116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2012-04-03T13:31:53Z</cp:lastPrinted>
  <dcterms:created xsi:type="dcterms:W3CDTF">2012-04-03T13:03:30Z</dcterms:created>
  <dcterms:modified xsi:type="dcterms:W3CDTF">2014-08-14T12:56:15Z</dcterms:modified>
</cp:coreProperties>
</file>