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972800" cy="6858000"/>
  <p:notesSz cx="6858000" cy="9144000"/>
  <p:defaultTextStyle>
    <a:defPPr>
      <a:defRPr lang="en-US"/>
    </a:defPPr>
    <a:lvl1pPr marL="0" algn="l" defTabSz="5224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2488" algn="l" defTabSz="5224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4976" algn="l" defTabSz="5224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7464" algn="l" defTabSz="5224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9953" algn="l" defTabSz="5224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2441" algn="l" defTabSz="5224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34929" algn="l" defTabSz="5224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7417" algn="l" defTabSz="5224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9905" algn="l" defTabSz="5224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2136" y="-96"/>
      </p:cViewPr>
      <p:guideLst>
        <p:guide orient="horz" pos="2160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130426"/>
            <a:ext cx="932688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3886200"/>
            <a:ext cx="768096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2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4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7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9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4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9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165F-67E6-F842-8C04-11B2780D8DFD}" type="datetimeFigureOut">
              <a:rPr lang="en-US" smtClean="0"/>
              <a:t>8/14/14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251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165F-67E6-F842-8C04-11B2780D8DFD}" type="datetimeFigureOut">
              <a:rPr lang="en-US" smtClean="0"/>
              <a:t>8/14/14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1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1572" y="330200"/>
            <a:ext cx="2714626" cy="7021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887" y="330200"/>
            <a:ext cx="7964806" cy="7021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165F-67E6-F842-8C04-11B2780D8DFD}" type="datetimeFigureOut">
              <a:rPr lang="en-US" smtClean="0"/>
              <a:t>8/14/14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19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165F-67E6-F842-8C04-11B2780D8DFD}" type="datetimeFigureOut">
              <a:rPr lang="en-US" smtClean="0"/>
              <a:t>8/14/14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82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4" y="4406901"/>
            <a:ext cx="9326880" cy="1362075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4" y="2906713"/>
            <a:ext cx="932688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248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49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7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99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124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349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74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99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165F-67E6-F842-8C04-11B2780D8DFD}" type="datetimeFigureOut">
              <a:rPr lang="en-US" smtClean="0"/>
              <a:t>8/14/14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49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886" y="1920875"/>
            <a:ext cx="5339714" cy="543083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1" y="1920875"/>
            <a:ext cx="5339714" cy="543083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165F-67E6-F842-8C04-11B2780D8DFD}" type="datetimeFigureOut">
              <a:rPr lang="en-US" smtClean="0"/>
              <a:t>8/14/14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9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3" y="1535114"/>
            <a:ext cx="4848226" cy="63976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2488" indent="0">
              <a:buNone/>
              <a:defRPr sz="2300" b="1"/>
            </a:lvl2pPr>
            <a:lvl3pPr marL="1044976" indent="0">
              <a:buNone/>
              <a:defRPr sz="2100" b="1"/>
            </a:lvl3pPr>
            <a:lvl4pPr marL="1567464" indent="0">
              <a:buNone/>
              <a:defRPr sz="1800" b="1"/>
            </a:lvl4pPr>
            <a:lvl5pPr marL="2089953" indent="0">
              <a:buNone/>
              <a:defRPr sz="1800" b="1"/>
            </a:lvl5pPr>
            <a:lvl6pPr marL="2612441" indent="0">
              <a:buNone/>
              <a:defRPr sz="1800" b="1"/>
            </a:lvl6pPr>
            <a:lvl7pPr marL="3134929" indent="0">
              <a:buNone/>
              <a:defRPr sz="1800" b="1"/>
            </a:lvl7pPr>
            <a:lvl8pPr marL="3657417" indent="0">
              <a:buNone/>
              <a:defRPr sz="1800" b="1"/>
            </a:lvl8pPr>
            <a:lvl9pPr marL="4179905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3" y="2174876"/>
            <a:ext cx="4848226" cy="395128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535114"/>
            <a:ext cx="4850131" cy="63976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2488" indent="0">
              <a:buNone/>
              <a:defRPr sz="2300" b="1"/>
            </a:lvl2pPr>
            <a:lvl3pPr marL="1044976" indent="0">
              <a:buNone/>
              <a:defRPr sz="2100" b="1"/>
            </a:lvl3pPr>
            <a:lvl4pPr marL="1567464" indent="0">
              <a:buNone/>
              <a:defRPr sz="1800" b="1"/>
            </a:lvl4pPr>
            <a:lvl5pPr marL="2089953" indent="0">
              <a:buNone/>
              <a:defRPr sz="1800" b="1"/>
            </a:lvl5pPr>
            <a:lvl6pPr marL="2612441" indent="0">
              <a:buNone/>
              <a:defRPr sz="1800" b="1"/>
            </a:lvl6pPr>
            <a:lvl7pPr marL="3134929" indent="0">
              <a:buNone/>
              <a:defRPr sz="1800" b="1"/>
            </a:lvl7pPr>
            <a:lvl8pPr marL="3657417" indent="0">
              <a:buNone/>
              <a:defRPr sz="1800" b="1"/>
            </a:lvl8pPr>
            <a:lvl9pPr marL="4179905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174876"/>
            <a:ext cx="4850131" cy="395128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165F-67E6-F842-8C04-11B2780D8DFD}" type="datetimeFigureOut">
              <a:rPr lang="en-US" smtClean="0"/>
              <a:t>8/14/14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0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165F-67E6-F842-8C04-11B2780D8DFD}" type="datetimeFigureOut">
              <a:rPr lang="en-US" smtClean="0"/>
              <a:t>8/14/14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63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165F-67E6-F842-8C04-11B2780D8DFD}" type="datetimeFigureOut">
              <a:rPr lang="en-US" smtClean="0"/>
              <a:t>8/14/14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91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3" y="273050"/>
            <a:ext cx="3609974" cy="116205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2" y="273050"/>
            <a:ext cx="6134100" cy="585311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3" y="1435100"/>
            <a:ext cx="3609974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22488" indent="0">
              <a:buNone/>
              <a:defRPr sz="1400"/>
            </a:lvl2pPr>
            <a:lvl3pPr marL="1044976" indent="0">
              <a:buNone/>
              <a:defRPr sz="1100"/>
            </a:lvl3pPr>
            <a:lvl4pPr marL="1567464" indent="0">
              <a:buNone/>
              <a:defRPr sz="1000"/>
            </a:lvl4pPr>
            <a:lvl5pPr marL="2089953" indent="0">
              <a:buNone/>
              <a:defRPr sz="1000"/>
            </a:lvl5pPr>
            <a:lvl6pPr marL="2612441" indent="0">
              <a:buNone/>
              <a:defRPr sz="1000"/>
            </a:lvl6pPr>
            <a:lvl7pPr marL="3134929" indent="0">
              <a:buNone/>
              <a:defRPr sz="1000"/>
            </a:lvl7pPr>
            <a:lvl8pPr marL="3657417" indent="0">
              <a:buNone/>
              <a:defRPr sz="1000"/>
            </a:lvl8pPr>
            <a:lvl9pPr marL="41799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165F-67E6-F842-8C04-11B2780D8DFD}" type="datetimeFigureOut">
              <a:rPr lang="en-US" smtClean="0"/>
              <a:t>8/14/14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4800600"/>
            <a:ext cx="6583680" cy="56673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12775"/>
            <a:ext cx="6583680" cy="4114800"/>
          </a:xfrm>
        </p:spPr>
        <p:txBody>
          <a:bodyPr/>
          <a:lstStyle>
            <a:lvl1pPr marL="0" indent="0">
              <a:buNone/>
              <a:defRPr sz="3700"/>
            </a:lvl1pPr>
            <a:lvl2pPr marL="522488" indent="0">
              <a:buNone/>
              <a:defRPr sz="3200"/>
            </a:lvl2pPr>
            <a:lvl3pPr marL="1044976" indent="0">
              <a:buNone/>
              <a:defRPr sz="2700"/>
            </a:lvl3pPr>
            <a:lvl4pPr marL="1567464" indent="0">
              <a:buNone/>
              <a:defRPr sz="2300"/>
            </a:lvl4pPr>
            <a:lvl5pPr marL="2089953" indent="0">
              <a:buNone/>
              <a:defRPr sz="2300"/>
            </a:lvl5pPr>
            <a:lvl6pPr marL="2612441" indent="0">
              <a:buNone/>
              <a:defRPr sz="2300"/>
            </a:lvl6pPr>
            <a:lvl7pPr marL="3134929" indent="0">
              <a:buNone/>
              <a:defRPr sz="2300"/>
            </a:lvl7pPr>
            <a:lvl8pPr marL="3657417" indent="0">
              <a:buNone/>
              <a:defRPr sz="2300"/>
            </a:lvl8pPr>
            <a:lvl9pPr marL="4179905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367338"/>
            <a:ext cx="6583680" cy="804862"/>
          </a:xfrm>
        </p:spPr>
        <p:txBody>
          <a:bodyPr/>
          <a:lstStyle>
            <a:lvl1pPr marL="0" indent="0">
              <a:buNone/>
              <a:defRPr sz="1600"/>
            </a:lvl1pPr>
            <a:lvl2pPr marL="522488" indent="0">
              <a:buNone/>
              <a:defRPr sz="1400"/>
            </a:lvl2pPr>
            <a:lvl3pPr marL="1044976" indent="0">
              <a:buNone/>
              <a:defRPr sz="1100"/>
            </a:lvl3pPr>
            <a:lvl4pPr marL="1567464" indent="0">
              <a:buNone/>
              <a:defRPr sz="1000"/>
            </a:lvl4pPr>
            <a:lvl5pPr marL="2089953" indent="0">
              <a:buNone/>
              <a:defRPr sz="1000"/>
            </a:lvl5pPr>
            <a:lvl6pPr marL="2612441" indent="0">
              <a:buNone/>
              <a:defRPr sz="1000"/>
            </a:lvl6pPr>
            <a:lvl7pPr marL="3134929" indent="0">
              <a:buNone/>
              <a:defRPr sz="1000"/>
            </a:lvl7pPr>
            <a:lvl8pPr marL="3657417" indent="0">
              <a:buNone/>
              <a:defRPr sz="1000"/>
            </a:lvl8pPr>
            <a:lvl9pPr marL="41799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165F-67E6-F842-8C04-11B2780D8DFD}" type="datetimeFigureOut">
              <a:rPr lang="en-US" smtClean="0"/>
              <a:t>8/14/14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04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  <a:prstGeom prst="rect">
            <a:avLst/>
          </a:prstGeom>
        </p:spPr>
        <p:txBody>
          <a:bodyPr vert="horz" lIns="104498" tIns="52249" rIns="104498" bIns="522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600200"/>
            <a:ext cx="9875520" cy="4525963"/>
          </a:xfrm>
          <a:prstGeom prst="rect">
            <a:avLst/>
          </a:prstGeom>
        </p:spPr>
        <p:txBody>
          <a:bodyPr vert="horz" lIns="104498" tIns="52249" rIns="104498" bIns="522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6356352"/>
            <a:ext cx="2560320" cy="365125"/>
          </a:xfrm>
          <a:prstGeom prst="rect">
            <a:avLst/>
          </a:prstGeom>
        </p:spPr>
        <p:txBody>
          <a:bodyPr vert="horz" lIns="104498" tIns="52249" rIns="104498" bIns="5224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4165F-67E6-F842-8C04-11B2780D8DFD}" type="datetimeFigureOut">
              <a:rPr lang="en-US" smtClean="0"/>
              <a:t>8/14/14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6356352"/>
            <a:ext cx="3474720" cy="365125"/>
          </a:xfrm>
          <a:prstGeom prst="rect">
            <a:avLst/>
          </a:prstGeom>
        </p:spPr>
        <p:txBody>
          <a:bodyPr vert="horz" lIns="104498" tIns="52249" rIns="104498" bIns="5224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6356352"/>
            <a:ext cx="2560320" cy="365125"/>
          </a:xfrm>
          <a:prstGeom prst="rect">
            <a:avLst/>
          </a:prstGeom>
        </p:spPr>
        <p:txBody>
          <a:bodyPr vert="horz" lIns="104498" tIns="52249" rIns="104498" bIns="5224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429028" y="6537642"/>
            <a:ext cx="858055" cy="8610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-88380" y="6449592"/>
            <a:ext cx="60413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251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2488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866" indent="-391866" algn="l" defTabSz="522488" rtl="0" eaLnBrk="1" latinLnBrk="0" hangingPunct="1">
        <a:spcBef>
          <a:spcPct val="20000"/>
        </a:spcBef>
        <a:buFont typeface="Arial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9043" indent="-326555" algn="l" defTabSz="522488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indent="-261244" algn="l" defTabSz="52248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indent="-261244" algn="l" defTabSz="522488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197" indent="-261244" algn="l" defTabSz="522488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3685" indent="-261244" algn="l" defTabSz="522488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96173" indent="-261244" algn="l" defTabSz="522488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8661" indent="-261244" algn="l" defTabSz="522488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41149" indent="-261244" algn="l" defTabSz="522488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24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2488" algn="l" defTabSz="5224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4976" algn="l" defTabSz="5224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7464" algn="l" defTabSz="5224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9953" algn="l" defTabSz="5224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2441" algn="l" defTabSz="5224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34929" algn="l" defTabSz="5224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7417" algn="l" defTabSz="5224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9905" algn="l" defTabSz="5224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831658" y="1219955"/>
            <a:ext cx="7823304" cy="3419475"/>
            <a:chOff x="1831658" y="1219955"/>
            <a:chExt cx="7823304" cy="3419475"/>
          </a:xfrm>
        </p:grpSpPr>
        <p:grpSp>
          <p:nvGrpSpPr>
            <p:cNvPr id="23" name="Group 303"/>
            <p:cNvGrpSpPr>
              <a:grpSpLocks/>
            </p:cNvGrpSpPr>
            <p:nvPr/>
          </p:nvGrpSpPr>
          <p:grpSpPr bwMode="auto">
            <a:xfrm>
              <a:off x="9296187" y="4280655"/>
              <a:ext cx="358775" cy="358775"/>
              <a:chOff x="6336" y="3858"/>
              <a:chExt cx="226" cy="226"/>
            </a:xfrm>
          </p:grpSpPr>
          <p:sp>
            <p:nvSpPr>
              <p:cNvPr id="24" name="Oval 304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AutoShape 305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" name="Group 306"/>
            <p:cNvGrpSpPr>
              <a:grpSpLocks/>
            </p:cNvGrpSpPr>
            <p:nvPr/>
          </p:nvGrpSpPr>
          <p:grpSpPr bwMode="auto">
            <a:xfrm>
              <a:off x="6907000" y="1219955"/>
              <a:ext cx="358775" cy="358775"/>
              <a:chOff x="6336" y="3858"/>
              <a:chExt cx="226" cy="226"/>
            </a:xfrm>
          </p:grpSpPr>
          <p:sp>
            <p:nvSpPr>
              <p:cNvPr id="27" name="Oval 307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AutoShape 308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9" name="Group 309"/>
            <p:cNvGrpSpPr>
              <a:grpSpLocks/>
            </p:cNvGrpSpPr>
            <p:nvPr/>
          </p:nvGrpSpPr>
          <p:grpSpPr bwMode="auto">
            <a:xfrm>
              <a:off x="2761933" y="1825427"/>
              <a:ext cx="1917700" cy="2681288"/>
              <a:chOff x="3535" y="1872"/>
              <a:chExt cx="1208" cy="1689"/>
            </a:xfrm>
          </p:grpSpPr>
          <p:sp>
            <p:nvSpPr>
              <p:cNvPr id="30" name="Rectangle 287"/>
              <p:cNvSpPr>
                <a:spLocks noChangeArrowheads="1"/>
              </p:cNvSpPr>
              <p:nvPr/>
            </p:nvSpPr>
            <p:spPr bwMode="auto">
              <a:xfrm>
                <a:off x="3545" y="1872"/>
                <a:ext cx="1198" cy="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900" b="1">
                    <a:latin typeface="Arial" charset="0"/>
                  </a:rPr>
                  <a:t>     Box No.</a:t>
                </a:r>
                <a:endParaRPr lang="en-US" sz="400" b="1">
                  <a:latin typeface="Arial" charset="0"/>
                </a:endParaRPr>
              </a:p>
              <a:p>
                <a:pPr algn="ctr" eaLnBrk="0" hangingPunct="0"/>
                <a:endParaRPr lang="en-US" sz="400">
                  <a:latin typeface="Arial" charset="0"/>
                </a:endParaRPr>
              </a:p>
              <a:p>
                <a:pPr algn="ctr" eaLnBrk="0" hangingPunct="0"/>
                <a:endParaRPr lang="en-US" sz="400">
                  <a:latin typeface="Arial" charset="0"/>
                </a:endParaRPr>
              </a:p>
              <a:p>
                <a:pPr algn="ctr" eaLnBrk="0" hangingPunct="0"/>
                <a:r>
                  <a:rPr lang="en-US" sz="700" b="1">
                    <a:latin typeface="Arial" charset="0"/>
                  </a:rPr>
                  <a:t>These keys were sealed</a:t>
                </a:r>
              </a:p>
              <a:p>
                <a:pPr algn="ctr" eaLnBrk="0" hangingPunct="0"/>
                <a:r>
                  <a:rPr lang="en-US" sz="700" b="1">
                    <a:latin typeface="Arial" charset="0"/>
                  </a:rPr>
                  <a:t>By:</a:t>
                </a:r>
                <a:endParaRPr lang="en-US" sz="2800" b="1">
                  <a:latin typeface="Arial" charset="0"/>
                </a:endParaRPr>
              </a:p>
            </p:txBody>
          </p:sp>
          <p:grpSp>
            <p:nvGrpSpPr>
              <p:cNvPr id="31" name="Group 289"/>
              <p:cNvGrpSpPr>
                <a:grpSpLocks/>
              </p:cNvGrpSpPr>
              <p:nvPr/>
            </p:nvGrpSpPr>
            <p:grpSpPr bwMode="auto">
              <a:xfrm>
                <a:off x="3685" y="2027"/>
                <a:ext cx="908" cy="1050"/>
                <a:chOff x="983" y="1758"/>
                <a:chExt cx="1042" cy="594"/>
              </a:xfrm>
            </p:grpSpPr>
            <p:sp>
              <p:nvSpPr>
                <p:cNvPr id="35" name="Line 290"/>
                <p:cNvSpPr>
                  <a:spLocks noChangeShapeType="1"/>
                </p:cNvSpPr>
                <p:nvPr/>
              </p:nvSpPr>
              <p:spPr bwMode="auto">
                <a:xfrm>
                  <a:off x="983" y="1758"/>
                  <a:ext cx="104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91"/>
                <p:cNvSpPr>
                  <a:spLocks noChangeShapeType="1"/>
                </p:cNvSpPr>
                <p:nvPr/>
              </p:nvSpPr>
              <p:spPr bwMode="auto">
                <a:xfrm>
                  <a:off x="983" y="2352"/>
                  <a:ext cx="104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2" name="Rectangle 306"/>
              <p:cNvSpPr>
                <a:spLocks noChangeArrowheads="1"/>
              </p:cNvSpPr>
              <p:nvPr/>
            </p:nvSpPr>
            <p:spPr bwMode="auto">
              <a:xfrm>
                <a:off x="3540" y="3094"/>
                <a:ext cx="1198" cy="2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en-US" sz="800" b="1">
                    <a:latin typeface="Arial" charset="0"/>
                  </a:rPr>
                  <a:t>Any damage to envelope</a:t>
                </a:r>
                <a:br>
                  <a:rPr lang="en-US" sz="800" b="1">
                    <a:latin typeface="Arial" charset="0"/>
                  </a:rPr>
                </a:br>
                <a:r>
                  <a:rPr lang="en-US" sz="800" b="1">
                    <a:latin typeface="Arial" charset="0"/>
                  </a:rPr>
                  <a:t>indicates tampering.</a:t>
                </a:r>
                <a:endParaRPr lang="en-US" sz="3200" b="1">
                  <a:latin typeface="Arial" charset="0"/>
                </a:endParaRPr>
              </a:p>
            </p:txBody>
          </p:sp>
          <p:sp>
            <p:nvSpPr>
              <p:cNvPr id="33" name="Rectangle 307"/>
              <p:cNvSpPr>
                <a:spLocks noChangeArrowheads="1"/>
              </p:cNvSpPr>
              <p:nvPr/>
            </p:nvSpPr>
            <p:spPr bwMode="auto">
              <a:xfrm rot="-10800000">
                <a:off x="3535" y="3438"/>
                <a:ext cx="1198" cy="1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en-US" sz="700">
                    <a:latin typeface="Arial" charset="0"/>
                  </a:rPr>
                  <a:t>01-021898-0-00-B</a:t>
                </a:r>
                <a:endParaRPr lang="en-US" sz="2800">
                  <a:latin typeface="Arial" charset="0"/>
                </a:endParaRPr>
              </a:p>
            </p:txBody>
          </p:sp>
          <p:sp>
            <p:nvSpPr>
              <p:cNvPr id="34" name="Line 308"/>
              <p:cNvSpPr>
                <a:spLocks noChangeShapeType="1"/>
              </p:cNvSpPr>
              <p:nvPr/>
            </p:nvSpPr>
            <p:spPr bwMode="auto">
              <a:xfrm>
                <a:off x="3989" y="1968"/>
                <a:ext cx="37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" name="Group 310"/>
            <p:cNvGrpSpPr>
              <a:grpSpLocks/>
            </p:cNvGrpSpPr>
            <p:nvPr/>
          </p:nvGrpSpPr>
          <p:grpSpPr bwMode="auto">
            <a:xfrm>
              <a:off x="7311708" y="1825427"/>
              <a:ext cx="1917700" cy="2681288"/>
              <a:chOff x="3535" y="1872"/>
              <a:chExt cx="1208" cy="1689"/>
            </a:xfrm>
          </p:grpSpPr>
          <p:sp>
            <p:nvSpPr>
              <p:cNvPr id="38" name="Rectangle 311"/>
              <p:cNvSpPr>
                <a:spLocks noChangeArrowheads="1"/>
              </p:cNvSpPr>
              <p:nvPr/>
            </p:nvSpPr>
            <p:spPr bwMode="auto">
              <a:xfrm>
                <a:off x="3545" y="1872"/>
                <a:ext cx="1198" cy="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900" b="1">
                    <a:latin typeface="Arial" charset="0"/>
                  </a:rPr>
                  <a:t>     Box No.</a:t>
                </a:r>
                <a:endParaRPr lang="en-US" sz="400" b="1">
                  <a:latin typeface="Arial" charset="0"/>
                </a:endParaRPr>
              </a:p>
              <a:p>
                <a:pPr algn="ctr" eaLnBrk="0" hangingPunct="0"/>
                <a:endParaRPr lang="en-US" sz="400">
                  <a:latin typeface="Arial" charset="0"/>
                </a:endParaRPr>
              </a:p>
              <a:p>
                <a:pPr algn="ctr" eaLnBrk="0" hangingPunct="0"/>
                <a:endParaRPr lang="en-US" sz="400">
                  <a:latin typeface="Arial" charset="0"/>
                </a:endParaRPr>
              </a:p>
              <a:p>
                <a:pPr algn="ctr" eaLnBrk="0" hangingPunct="0"/>
                <a:r>
                  <a:rPr lang="en-US" sz="700" b="1">
                    <a:latin typeface="Arial" charset="0"/>
                  </a:rPr>
                  <a:t>These keys were sealed</a:t>
                </a:r>
              </a:p>
              <a:p>
                <a:pPr algn="ctr" eaLnBrk="0" hangingPunct="0"/>
                <a:r>
                  <a:rPr lang="en-US" sz="700" b="1">
                    <a:latin typeface="Arial" charset="0"/>
                  </a:rPr>
                  <a:t>By:</a:t>
                </a:r>
                <a:endParaRPr lang="en-US" sz="2800" b="1">
                  <a:latin typeface="Arial" charset="0"/>
                </a:endParaRPr>
              </a:p>
            </p:txBody>
          </p:sp>
          <p:grpSp>
            <p:nvGrpSpPr>
              <p:cNvPr id="39" name="Group 312"/>
              <p:cNvGrpSpPr>
                <a:grpSpLocks/>
              </p:cNvGrpSpPr>
              <p:nvPr/>
            </p:nvGrpSpPr>
            <p:grpSpPr bwMode="auto">
              <a:xfrm>
                <a:off x="3685" y="2027"/>
                <a:ext cx="908" cy="1050"/>
                <a:chOff x="983" y="1758"/>
                <a:chExt cx="1042" cy="594"/>
              </a:xfrm>
            </p:grpSpPr>
            <p:sp>
              <p:nvSpPr>
                <p:cNvPr id="43" name="Line 313"/>
                <p:cNvSpPr>
                  <a:spLocks noChangeShapeType="1"/>
                </p:cNvSpPr>
                <p:nvPr/>
              </p:nvSpPr>
              <p:spPr bwMode="auto">
                <a:xfrm>
                  <a:off x="983" y="1758"/>
                  <a:ext cx="104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4"/>
                <p:cNvSpPr>
                  <a:spLocks noChangeShapeType="1"/>
                </p:cNvSpPr>
                <p:nvPr/>
              </p:nvSpPr>
              <p:spPr bwMode="auto">
                <a:xfrm>
                  <a:off x="983" y="2352"/>
                  <a:ext cx="104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0" name="Rectangle 315"/>
              <p:cNvSpPr>
                <a:spLocks noChangeArrowheads="1"/>
              </p:cNvSpPr>
              <p:nvPr/>
            </p:nvSpPr>
            <p:spPr bwMode="auto">
              <a:xfrm>
                <a:off x="3540" y="3094"/>
                <a:ext cx="1198" cy="2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en-US" sz="800" b="1">
                    <a:latin typeface="Arial" charset="0"/>
                  </a:rPr>
                  <a:t>Any damage to envelope</a:t>
                </a:r>
                <a:br>
                  <a:rPr lang="en-US" sz="800" b="1">
                    <a:latin typeface="Arial" charset="0"/>
                  </a:rPr>
                </a:br>
                <a:r>
                  <a:rPr lang="en-US" sz="800" b="1">
                    <a:latin typeface="Arial" charset="0"/>
                  </a:rPr>
                  <a:t>indicates tampering.</a:t>
                </a:r>
                <a:endParaRPr lang="en-US" sz="3200" b="1">
                  <a:latin typeface="Arial" charset="0"/>
                </a:endParaRPr>
              </a:p>
            </p:txBody>
          </p:sp>
          <p:sp>
            <p:nvSpPr>
              <p:cNvPr id="41" name="Rectangle 316"/>
              <p:cNvSpPr>
                <a:spLocks noChangeArrowheads="1"/>
              </p:cNvSpPr>
              <p:nvPr/>
            </p:nvSpPr>
            <p:spPr bwMode="auto">
              <a:xfrm rot="-10800000">
                <a:off x="3535" y="3438"/>
                <a:ext cx="1198" cy="1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en-US" sz="700">
                    <a:latin typeface="Arial" charset="0"/>
                  </a:rPr>
                  <a:t>01-021898-0-00-B</a:t>
                </a:r>
                <a:endParaRPr lang="en-US" sz="2800">
                  <a:latin typeface="Arial" charset="0"/>
                </a:endParaRPr>
              </a:p>
            </p:txBody>
          </p:sp>
          <p:sp>
            <p:nvSpPr>
              <p:cNvPr id="42" name="Line 317"/>
              <p:cNvSpPr>
                <a:spLocks noChangeShapeType="1"/>
              </p:cNvSpPr>
              <p:nvPr/>
            </p:nvSpPr>
            <p:spPr bwMode="auto">
              <a:xfrm>
                <a:off x="3989" y="1968"/>
                <a:ext cx="37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" name="Group 318"/>
            <p:cNvGrpSpPr>
              <a:grpSpLocks/>
            </p:cNvGrpSpPr>
            <p:nvPr/>
          </p:nvGrpSpPr>
          <p:grpSpPr bwMode="auto">
            <a:xfrm>
              <a:off x="9292908" y="4268590"/>
              <a:ext cx="358775" cy="358775"/>
              <a:chOff x="6336" y="3858"/>
              <a:chExt cx="226" cy="226"/>
            </a:xfrm>
          </p:grpSpPr>
          <p:sp>
            <p:nvSpPr>
              <p:cNvPr id="46" name="Oval 31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AutoShape 32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0" name="Group 321"/>
            <p:cNvGrpSpPr>
              <a:grpSpLocks/>
            </p:cNvGrpSpPr>
            <p:nvPr/>
          </p:nvGrpSpPr>
          <p:grpSpPr bwMode="auto">
            <a:xfrm>
              <a:off x="6922770" y="1230115"/>
              <a:ext cx="358775" cy="358775"/>
              <a:chOff x="6336" y="3858"/>
              <a:chExt cx="226" cy="226"/>
            </a:xfrm>
          </p:grpSpPr>
          <p:sp>
            <p:nvSpPr>
              <p:cNvPr id="61" name="Oval 32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AutoShape 32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3" name="Rectangle 324"/>
            <p:cNvSpPr>
              <a:spLocks noChangeArrowheads="1"/>
            </p:cNvSpPr>
            <p:nvPr/>
          </p:nvSpPr>
          <p:spPr bwMode="auto">
            <a:xfrm>
              <a:off x="6381433" y="2423915"/>
              <a:ext cx="544512" cy="1968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defTabSz="715963" eaLnBrk="0" hangingPunct="0"/>
              <a:r>
                <a:rPr lang="en-US" sz="800">
                  <a:latin typeface="Arial" charset="0"/>
                </a:rPr>
                <a:t># 46</a:t>
              </a:r>
            </a:p>
          </p:txBody>
        </p:sp>
        <p:sp>
          <p:nvSpPr>
            <p:cNvPr id="64" name="Rectangle 349"/>
            <p:cNvSpPr>
              <a:spLocks noChangeArrowheads="1"/>
            </p:cNvSpPr>
            <p:nvPr/>
          </p:nvSpPr>
          <p:spPr bwMode="auto">
            <a:xfrm>
              <a:off x="1831658" y="2423915"/>
              <a:ext cx="544512" cy="1968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defTabSz="715963" eaLnBrk="0" hangingPunct="0"/>
              <a:r>
                <a:rPr lang="en-US" sz="800">
                  <a:latin typeface="Arial" charset="0"/>
                </a:rPr>
                <a:t># 46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51169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50</Words>
  <Application>Microsoft Macintosh PowerPoint</Application>
  <PresentationFormat>Custom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10</cp:revision>
  <cp:lastPrinted>2012-04-03T13:31:53Z</cp:lastPrinted>
  <dcterms:created xsi:type="dcterms:W3CDTF">2012-04-03T13:03:30Z</dcterms:created>
  <dcterms:modified xsi:type="dcterms:W3CDTF">2014-08-14T12:56:15Z</dcterms:modified>
</cp:coreProperties>
</file>