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2880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2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  <a:prstGeom prst="rect">
            <a:avLst/>
          </a:prstGeo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1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8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459935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9"/>
          <p:cNvSpPr>
            <a:spLocks noChangeShapeType="1"/>
          </p:cNvSpPr>
          <p:nvPr userDrawn="1"/>
        </p:nvSpPr>
        <p:spPr bwMode="auto">
          <a:xfrm>
            <a:off x="604082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4"/>
          <p:cNvSpPr>
            <a:spLocks noChangeArrowheads="1"/>
          </p:cNvSpPr>
          <p:nvPr userDrawn="1"/>
        </p:nvSpPr>
        <p:spPr bwMode="auto">
          <a:xfrm>
            <a:off x="459935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9"/>
          <p:cNvSpPr>
            <a:spLocks noChangeShapeType="1"/>
          </p:cNvSpPr>
          <p:nvPr userDrawn="1"/>
        </p:nvSpPr>
        <p:spPr bwMode="auto">
          <a:xfrm>
            <a:off x="604082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4"/>
          <p:cNvSpPr>
            <a:spLocks noChangeArrowheads="1"/>
          </p:cNvSpPr>
          <p:nvPr userDrawn="1"/>
        </p:nvSpPr>
        <p:spPr bwMode="auto">
          <a:xfrm>
            <a:off x="5262408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69"/>
          <p:cNvSpPr>
            <a:spLocks noChangeShapeType="1"/>
          </p:cNvSpPr>
          <p:nvPr userDrawn="1"/>
        </p:nvSpPr>
        <p:spPr bwMode="auto">
          <a:xfrm>
            <a:off x="5406555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4"/>
          <p:cNvSpPr>
            <a:spLocks noChangeArrowheads="1"/>
          </p:cNvSpPr>
          <p:nvPr userDrawn="1"/>
        </p:nvSpPr>
        <p:spPr bwMode="auto">
          <a:xfrm>
            <a:off x="5262408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9"/>
          <p:cNvSpPr>
            <a:spLocks noChangeShapeType="1"/>
          </p:cNvSpPr>
          <p:nvPr userDrawn="1"/>
        </p:nvSpPr>
        <p:spPr bwMode="auto">
          <a:xfrm>
            <a:off x="5406555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506413" y="2138885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   TO: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506413" y="3439047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16" name="Text Box 71"/>
          <p:cNvSpPr txBox="1">
            <a:spLocks noChangeArrowheads="1"/>
          </p:cNvSpPr>
          <p:nvPr/>
        </p:nvSpPr>
        <p:spPr bwMode="auto">
          <a:xfrm>
            <a:off x="506413" y="4989799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7" name="Text Box 72"/>
          <p:cNvSpPr txBox="1">
            <a:spLocks noChangeArrowheads="1"/>
          </p:cNvSpPr>
          <p:nvPr/>
        </p:nvSpPr>
        <p:spPr bwMode="auto">
          <a:xfrm>
            <a:off x="506413" y="6289961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1" name="Text Box 71"/>
          <p:cNvSpPr txBox="1">
            <a:spLocks noChangeArrowheads="1"/>
          </p:cNvSpPr>
          <p:nvPr/>
        </p:nvSpPr>
        <p:spPr bwMode="auto">
          <a:xfrm>
            <a:off x="5308130" y="2138885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2" name="Text Box 72"/>
          <p:cNvSpPr txBox="1">
            <a:spLocks noChangeArrowheads="1"/>
          </p:cNvSpPr>
          <p:nvPr/>
        </p:nvSpPr>
        <p:spPr bwMode="auto">
          <a:xfrm>
            <a:off x="5308130" y="3439047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6" name="Text Box 71"/>
          <p:cNvSpPr txBox="1">
            <a:spLocks noChangeArrowheads="1"/>
          </p:cNvSpPr>
          <p:nvPr/>
        </p:nvSpPr>
        <p:spPr bwMode="auto">
          <a:xfrm>
            <a:off x="5308130" y="4989799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7" name="Text Box 72"/>
          <p:cNvSpPr txBox="1">
            <a:spLocks noChangeArrowheads="1"/>
          </p:cNvSpPr>
          <p:nvPr/>
        </p:nvSpPr>
        <p:spPr bwMode="auto">
          <a:xfrm>
            <a:off x="5308130" y="6289961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0" name="Rectangle 286"/>
          <p:cNvSpPr>
            <a:spLocks noChangeArrowheads="1"/>
          </p:cNvSpPr>
          <p:nvPr/>
        </p:nvSpPr>
        <p:spPr bwMode="auto">
          <a:xfrm>
            <a:off x="572292" y="4155901"/>
            <a:ext cx="4102100" cy="7207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400" b="1">
                <a:latin typeface="Times New Roman"/>
                <a:cs typeface="Times New Roman"/>
              </a:rPr>
              <a:t>S</a:t>
            </a:r>
            <a:r>
              <a:rPr lang="en-US" sz="1200" b="1">
                <a:latin typeface="Times New Roman"/>
                <a:cs typeface="Times New Roman"/>
              </a:rPr>
              <a:t>TAKER</a:t>
            </a:r>
            <a:r>
              <a:rPr lang="en-US" sz="1400">
                <a:latin typeface="Times New Roman"/>
                <a:cs typeface="Times New Roman"/>
              </a:rPr>
              <a:t>L</a:t>
            </a:r>
            <a:r>
              <a:rPr lang="en-US" sz="1200">
                <a:latin typeface="Times New Roman"/>
                <a:cs typeface="Times New Roman"/>
              </a:rPr>
              <a:t>aw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Tax and Estate Planning Law Corporation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1200 Paseo Camarillo, Suite 280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Camarillo, California 93010-6088</a:t>
            </a:r>
          </a:p>
        </p:txBody>
      </p:sp>
      <p:sp>
        <p:nvSpPr>
          <p:cNvPr id="23" name="Rectangle 286"/>
          <p:cNvSpPr>
            <a:spLocks noChangeArrowheads="1"/>
          </p:cNvSpPr>
          <p:nvPr/>
        </p:nvSpPr>
        <p:spPr bwMode="auto">
          <a:xfrm>
            <a:off x="5392634" y="4155901"/>
            <a:ext cx="4102100" cy="7207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400" b="1">
                <a:latin typeface="Times New Roman"/>
                <a:cs typeface="Times New Roman"/>
              </a:rPr>
              <a:t>S</a:t>
            </a:r>
            <a:r>
              <a:rPr lang="en-US" sz="1200" b="1">
                <a:latin typeface="Times New Roman"/>
                <a:cs typeface="Times New Roman"/>
              </a:rPr>
              <a:t>TAKER</a:t>
            </a:r>
            <a:r>
              <a:rPr lang="en-US" sz="1400">
                <a:latin typeface="Times New Roman"/>
                <a:cs typeface="Times New Roman"/>
              </a:rPr>
              <a:t>L</a:t>
            </a:r>
            <a:r>
              <a:rPr lang="en-US" sz="1200">
                <a:latin typeface="Times New Roman"/>
                <a:cs typeface="Times New Roman"/>
              </a:rPr>
              <a:t>aw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Tax and Estate Planning Law Corporation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1200 Paseo Camarillo, Suite 280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Camarillo, California 93010-6088</a:t>
            </a:r>
          </a:p>
        </p:txBody>
      </p:sp>
      <p:sp>
        <p:nvSpPr>
          <p:cNvPr id="24" name="Rectangle 286"/>
          <p:cNvSpPr>
            <a:spLocks noChangeArrowheads="1"/>
          </p:cNvSpPr>
          <p:nvPr/>
        </p:nvSpPr>
        <p:spPr bwMode="auto">
          <a:xfrm>
            <a:off x="578154" y="1297893"/>
            <a:ext cx="4102100" cy="7207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400" b="1">
                <a:latin typeface="Times New Roman"/>
                <a:cs typeface="Times New Roman"/>
              </a:rPr>
              <a:t>S</a:t>
            </a:r>
            <a:r>
              <a:rPr lang="en-US" sz="1200" b="1">
                <a:latin typeface="Times New Roman"/>
                <a:cs typeface="Times New Roman"/>
              </a:rPr>
              <a:t>TAKER</a:t>
            </a:r>
            <a:r>
              <a:rPr lang="en-US" sz="1400">
                <a:latin typeface="Times New Roman"/>
                <a:cs typeface="Times New Roman"/>
              </a:rPr>
              <a:t>L</a:t>
            </a:r>
            <a:r>
              <a:rPr lang="en-US" sz="1200">
                <a:latin typeface="Times New Roman"/>
                <a:cs typeface="Times New Roman"/>
              </a:rPr>
              <a:t>aw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Tax and Estate Planning Law Corporation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1200 Paseo Camarillo, Suite 280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Camarillo, California 93010-6088</a:t>
            </a:r>
          </a:p>
        </p:txBody>
      </p:sp>
      <p:sp>
        <p:nvSpPr>
          <p:cNvPr id="25" name="Rectangle 286"/>
          <p:cNvSpPr>
            <a:spLocks noChangeArrowheads="1"/>
          </p:cNvSpPr>
          <p:nvPr/>
        </p:nvSpPr>
        <p:spPr bwMode="auto">
          <a:xfrm>
            <a:off x="5398496" y="1297893"/>
            <a:ext cx="4102100" cy="7207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400" b="1">
                <a:latin typeface="Times New Roman"/>
                <a:cs typeface="Times New Roman"/>
              </a:rPr>
              <a:t>S</a:t>
            </a:r>
            <a:r>
              <a:rPr lang="en-US" sz="1200" b="1">
                <a:latin typeface="Times New Roman"/>
                <a:cs typeface="Times New Roman"/>
              </a:rPr>
              <a:t>TAKER</a:t>
            </a:r>
            <a:r>
              <a:rPr lang="en-US" sz="1400">
                <a:latin typeface="Times New Roman"/>
                <a:cs typeface="Times New Roman"/>
              </a:rPr>
              <a:t>L</a:t>
            </a:r>
            <a:r>
              <a:rPr lang="en-US" sz="1200">
                <a:latin typeface="Times New Roman"/>
                <a:cs typeface="Times New Roman"/>
              </a:rPr>
              <a:t>aw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Tax and Estate Planning Law Corporation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1200 Paseo Camarillo, Suite 280</a:t>
            </a:r>
          </a:p>
          <a:p>
            <a:pPr algn="ctr" eaLnBrk="0" hangingPunct="0"/>
            <a:r>
              <a:rPr lang="en-US" sz="900">
                <a:latin typeface="Times New Roman"/>
                <a:cs typeface="Times New Roman"/>
              </a:rPr>
              <a:t>Camarillo, California 93010-6088</a:t>
            </a:r>
          </a:p>
        </p:txBody>
      </p:sp>
    </p:spTree>
    <p:extLst>
      <p:ext uri="{BB962C8B-B14F-4D97-AF65-F5344CB8AC3E}">
        <p14:creationId xmlns:p14="http://schemas.microsoft.com/office/powerpoint/2010/main" val="495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100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7</cp:revision>
  <cp:lastPrinted>2014-11-18T16:12:38Z</cp:lastPrinted>
  <dcterms:created xsi:type="dcterms:W3CDTF">2014-06-26T14:13:50Z</dcterms:created>
  <dcterms:modified xsi:type="dcterms:W3CDTF">2014-11-18T16:13:10Z</dcterms:modified>
</cp:coreProperties>
</file>