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2880" y="-112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8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2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52637"/>
            <a:ext cx="2488407" cy="751691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352637"/>
            <a:ext cx="7301071" cy="751691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0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2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  <a:prstGeom prst="rect">
            <a:avLst/>
          </a:prstGeo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98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2054648"/>
            <a:ext cx="4894738" cy="5814907"/>
          </a:xfrm>
          <a:prstGeom prst="rect">
            <a:avLst/>
          </a:prstGeo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2054648"/>
            <a:ext cx="4894739" cy="5814907"/>
          </a:xfrm>
          <a:prstGeom prst="rect">
            <a:avLst/>
          </a:prstGeo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1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4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18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8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  <a:prstGeom prst="rect">
            <a:avLst/>
          </a:prstGeo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8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  <a:prstGeom prst="rect">
            <a:avLst/>
          </a:prstGeo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77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459935" y="1187342"/>
            <a:ext cx="4341180" cy="2553959"/>
          </a:xfrm>
          <a:prstGeom prst="rect">
            <a:avLst/>
          </a:prstGeom>
          <a:solidFill>
            <a:schemeClr val="bg1"/>
          </a:solidFill>
          <a:ln w="7620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69"/>
          <p:cNvSpPr>
            <a:spLocks noChangeShapeType="1"/>
          </p:cNvSpPr>
          <p:nvPr userDrawn="1"/>
        </p:nvSpPr>
        <p:spPr bwMode="auto">
          <a:xfrm>
            <a:off x="604082" y="2102372"/>
            <a:ext cx="40513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4"/>
          <p:cNvSpPr>
            <a:spLocks noChangeArrowheads="1"/>
          </p:cNvSpPr>
          <p:nvPr userDrawn="1"/>
        </p:nvSpPr>
        <p:spPr bwMode="auto">
          <a:xfrm>
            <a:off x="459935" y="4038256"/>
            <a:ext cx="4341180" cy="2553959"/>
          </a:xfrm>
          <a:prstGeom prst="rect">
            <a:avLst/>
          </a:prstGeom>
          <a:solidFill>
            <a:schemeClr val="bg1"/>
          </a:solidFill>
          <a:ln w="7620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69"/>
          <p:cNvSpPr>
            <a:spLocks noChangeShapeType="1"/>
          </p:cNvSpPr>
          <p:nvPr userDrawn="1"/>
        </p:nvSpPr>
        <p:spPr bwMode="auto">
          <a:xfrm>
            <a:off x="604082" y="4953286"/>
            <a:ext cx="40513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64"/>
          <p:cNvSpPr>
            <a:spLocks noChangeArrowheads="1"/>
          </p:cNvSpPr>
          <p:nvPr userDrawn="1"/>
        </p:nvSpPr>
        <p:spPr bwMode="auto">
          <a:xfrm>
            <a:off x="5262408" y="1187342"/>
            <a:ext cx="4341180" cy="2553959"/>
          </a:xfrm>
          <a:prstGeom prst="rect">
            <a:avLst/>
          </a:prstGeom>
          <a:solidFill>
            <a:schemeClr val="bg1"/>
          </a:solidFill>
          <a:ln w="7620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69"/>
          <p:cNvSpPr>
            <a:spLocks noChangeShapeType="1"/>
          </p:cNvSpPr>
          <p:nvPr userDrawn="1"/>
        </p:nvSpPr>
        <p:spPr bwMode="auto">
          <a:xfrm>
            <a:off x="5406555" y="2102372"/>
            <a:ext cx="40513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64"/>
          <p:cNvSpPr>
            <a:spLocks noChangeArrowheads="1"/>
          </p:cNvSpPr>
          <p:nvPr userDrawn="1"/>
        </p:nvSpPr>
        <p:spPr bwMode="auto">
          <a:xfrm>
            <a:off x="5262408" y="4038256"/>
            <a:ext cx="4341180" cy="2553959"/>
          </a:xfrm>
          <a:prstGeom prst="rect">
            <a:avLst/>
          </a:prstGeom>
          <a:solidFill>
            <a:schemeClr val="bg1"/>
          </a:solidFill>
          <a:ln w="7620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69"/>
          <p:cNvSpPr>
            <a:spLocks noChangeShapeType="1"/>
          </p:cNvSpPr>
          <p:nvPr userDrawn="1"/>
        </p:nvSpPr>
        <p:spPr bwMode="auto">
          <a:xfrm>
            <a:off x="5406555" y="4953286"/>
            <a:ext cx="40513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88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1"/>
          <p:cNvSpPr txBox="1">
            <a:spLocks noChangeArrowheads="1"/>
          </p:cNvSpPr>
          <p:nvPr/>
        </p:nvSpPr>
        <p:spPr bwMode="auto">
          <a:xfrm>
            <a:off x="506413" y="2138885"/>
            <a:ext cx="4235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 dirty="0">
                <a:latin typeface="Arial"/>
                <a:cs typeface="Arial"/>
              </a:rPr>
              <a:t>   TO: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9" name="Text Box 72"/>
          <p:cNvSpPr txBox="1">
            <a:spLocks noChangeArrowheads="1"/>
          </p:cNvSpPr>
          <p:nvPr/>
        </p:nvSpPr>
        <p:spPr bwMode="auto">
          <a:xfrm>
            <a:off x="506413" y="3439047"/>
            <a:ext cx="4235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000" b="1">
                <a:latin typeface="Arial"/>
                <a:cs typeface="Arial"/>
              </a:rPr>
              <a:t>FIRST CLASS MAIL</a:t>
            </a:r>
          </a:p>
        </p:txBody>
      </p:sp>
      <p:sp>
        <p:nvSpPr>
          <p:cNvPr id="16" name="Text Box 71"/>
          <p:cNvSpPr txBox="1">
            <a:spLocks noChangeArrowheads="1"/>
          </p:cNvSpPr>
          <p:nvPr/>
        </p:nvSpPr>
        <p:spPr bwMode="auto">
          <a:xfrm>
            <a:off x="506413" y="4989799"/>
            <a:ext cx="4235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latin typeface="Arial"/>
                <a:cs typeface="Arial"/>
              </a:rPr>
              <a:t>   TO: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506413" y="6289961"/>
            <a:ext cx="4235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000" b="1">
                <a:latin typeface="Arial"/>
                <a:cs typeface="Arial"/>
              </a:rPr>
              <a:t>FIRST CLASS MAIL</a:t>
            </a:r>
          </a:p>
        </p:txBody>
      </p:sp>
      <p:sp>
        <p:nvSpPr>
          <p:cNvPr id="21" name="Text Box 71"/>
          <p:cNvSpPr txBox="1">
            <a:spLocks noChangeArrowheads="1"/>
          </p:cNvSpPr>
          <p:nvPr/>
        </p:nvSpPr>
        <p:spPr bwMode="auto">
          <a:xfrm>
            <a:off x="5308130" y="2138885"/>
            <a:ext cx="4235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latin typeface="Arial"/>
                <a:cs typeface="Arial"/>
              </a:rPr>
              <a:t>   TO: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22" name="Text Box 72"/>
          <p:cNvSpPr txBox="1">
            <a:spLocks noChangeArrowheads="1"/>
          </p:cNvSpPr>
          <p:nvPr/>
        </p:nvSpPr>
        <p:spPr bwMode="auto">
          <a:xfrm>
            <a:off x="5308130" y="3439047"/>
            <a:ext cx="4235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000" b="1">
                <a:latin typeface="Arial"/>
                <a:cs typeface="Arial"/>
              </a:rPr>
              <a:t>FIRST CLASS MAIL</a:t>
            </a:r>
          </a:p>
        </p:txBody>
      </p:sp>
      <p:sp>
        <p:nvSpPr>
          <p:cNvPr id="26" name="Text Box 71"/>
          <p:cNvSpPr txBox="1">
            <a:spLocks noChangeArrowheads="1"/>
          </p:cNvSpPr>
          <p:nvPr/>
        </p:nvSpPr>
        <p:spPr bwMode="auto">
          <a:xfrm>
            <a:off x="5308130" y="4989799"/>
            <a:ext cx="4235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latin typeface="Arial"/>
                <a:cs typeface="Arial"/>
              </a:rPr>
              <a:t>   TO: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27" name="Text Box 72"/>
          <p:cNvSpPr txBox="1">
            <a:spLocks noChangeArrowheads="1"/>
          </p:cNvSpPr>
          <p:nvPr/>
        </p:nvSpPr>
        <p:spPr bwMode="auto">
          <a:xfrm>
            <a:off x="5308130" y="6289961"/>
            <a:ext cx="4235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000" b="1">
                <a:latin typeface="Arial"/>
                <a:cs typeface="Arial"/>
              </a:rPr>
              <a:t>FIRST CLASS MAIL</a:t>
            </a:r>
          </a:p>
        </p:txBody>
      </p:sp>
      <p:sp>
        <p:nvSpPr>
          <p:cNvPr id="20" name="Rectangle 286"/>
          <p:cNvSpPr>
            <a:spLocks noChangeArrowheads="1"/>
          </p:cNvSpPr>
          <p:nvPr/>
        </p:nvSpPr>
        <p:spPr bwMode="auto">
          <a:xfrm>
            <a:off x="572292" y="4155901"/>
            <a:ext cx="4102100" cy="7207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400" b="1">
                <a:latin typeface="Times New Roman"/>
                <a:cs typeface="Times New Roman"/>
              </a:rPr>
              <a:t>S</a:t>
            </a:r>
            <a:r>
              <a:rPr lang="en-US" sz="1200" b="1">
                <a:latin typeface="Times New Roman"/>
                <a:cs typeface="Times New Roman"/>
              </a:rPr>
              <a:t>TAKER</a:t>
            </a:r>
            <a:r>
              <a:rPr lang="en-US" sz="1400">
                <a:latin typeface="Times New Roman"/>
                <a:cs typeface="Times New Roman"/>
              </a:rPr>
              <a:t>L</a:t>
            </a:r>
            <a:r>
              <a:rPr lang="en-US" sz="1200">
                <a:latin typeface="Times New Roman"/>
                <a:cs typeface="Times New Roman"/>
              </a:rPr>
              <a:t>aw</a:t>
            </a:r>
          </a:p>
          <a:p>
            <a:pPr algn="ctr" eaLnBrk="0" hangingPunct="0"/>
            <a:r>
              <a:rPr lang="en-US" sz="900">
                <a:latin typeface="Times New Roman"/>
                <a:cs typeface="Times New Roman"/>
              </a:rPr>
              <a:t>Tax and Estate Planning Law Corporation</a:t>
            </a:r>
          </a:p>
          <a:p>
            <a:pPr algn="ctr" eaLnBrk="0" hangingPunct="0"/>
            <a:r>
              <a:rPr lang="en-US" sz="900">
                <a:latin typeface="Times New Roman"/>
                <a:cs typeface="Times New Roman"/>
              </a:rPr>
              <a:t>1200 Paseo Camarillo, Suite 280</a:t>
            </a:r>
          </a:p>
          <a:p>
            <a:pPr algn="ctr" eaLnBrk="0" hangingPunct="0"/>
            <a:r>
              <a:rPr lang="en-US" sz="900">
                <a:latin typeface="Times New Roman"/>
                <a:cs typeface="Times New Roman"/>
              </a:rPr>
              <a:t>Camarillo, California 93010-6088</a:t>
            </a:r>
          </a:p>
        </p:txBody>
      </p:sp>
      <p:sp>
        <p:nvSpPr>
          <p:cNvPr id="23" name="Rectangle 286"/>
          <p:cNvSpPr>
            <a:spLocks noChangeArrowheads="1"/>
          </p:cNvSpPr>
          <p:nvPr/>
        </p:nvSpPr>
        <p:spPr bwMode="auto">
          <a:xfrm>
            <a:off x="5392634" y="4155901"/>
            <a:ext cx="4102100" cy="7207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400" b="1">
                <a:latin typeface="Times New Roman"/>
                <a:cs typeface="Times New Roman"/>
              </a:rPr>
              <a:t>S</a:t>
            </a:r>
            <a:r>
              <a:rPr lang="en-US" sz="1200" b="1">
                <a:latin typeface="Times New Roman"/>
                <a:cs typeface="Times New Roman"/>
              </a:rPr>
              <a:t>TAKER</a:t>
            </a:r>
            <a:r>
              <a:rPr lang="en-US" sz="1400">
                <a:latin typeface="Times New Roman"/>
                <a:cs typeface="Times New Roman"/>
              </a:rPr>
              <a:t>L</a:t>
            </a:r>
            <a:r>
              <a:rPr lang="en-US" sz="1200">
                <a:latin typeface="Times New Roman"/>
                <a:cs typeface="Times New Roman"/>
              </a:rPr>
              <a:t>aw</a:t>
            </a:r>
          </a:p>
          <a:p>
            <a:pPr algn="ctr" eaLnBrk="0" hangingPunct="0"/>
            <a:r>
              <a:rPr lang="en-US" sz="900">
                <a:latin typeface="Times New Roman"/>
                <a:cs typeface="Times New Roman"/>
              </a:rPr>
              <a:t>Tax and Estate Planning Law Corporation</a:t>
            </a:r>
          </a:p>
          <a:p>
            <a:pPr algn="ctr" eaLnBrk="0" hangingPunct="0"/>
            <a:r>
              <a:rPr lang="en-US" sz="900">
                <a:latin typeface="Times New Roman"/>
                <a:cs typeface="Times New Roman"/>
              </a:rPr>
              <a:t>1200 Paseo Camarillo, Suite 280</a:t>
            </a:r>
          </a:p>
          <a:p>
            <a:pPr algn="ctr" eaLnBrk="0" hangingPunct="0"/>
            <a:r>
              <a:rPr lang="en-US" sz="900">
                <a:latin typeface="Times New Roman"/>
                <a:cs typeface="Times New Roman"/>
              </a:rPr>
              <a:t>Camarillo, California 93010-6088</a:t>
            </a:r>
          </a:p>
        </p:txBody>
      </p:sp>
      <p:sp>
        <p:nvSpPr>
          <p:cNvPr id="24" name="Rectangle 286"/>
          <p:cNvSpPr>
            <a:spLocks noChangeArrowheads="1"/>
          </p:cNvSpPr>
          <p:nvPr/>
        </p:nvSpPr>
        <p:spPr bwMode="auto">
          <a:xfrm>
            <a:off x="578154" y="1297893"/>
            <a:ext cx="4102100" cy="7207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400" b="1">
                <a:latin typeface="Times New Roman"/>
                <a:cs typeface="Times New Roman"/>
              </a:rPr>
              <a:t>S</a:t>
            </a:r>
            <a:r>
              <a:rPr lang="en-US" sz="1200" b="1">
                <a:latin typeface="Times New Roman"/>
                <a:cs typeface="Times New Roman"/>
              </a:rPr>
              <a:t>TAKER</a:t>
            </a:r>
            <a:r>
              <a:rPr lang="en-US" sz="1400">
                <a:latin typeface="Times New Roman"/>
                <a:cs typeface="Times New Roman"/>
              </a:rPr>
              <a:t>L</a:t>
            </a:r>
            <a:r>
              <a:rPr lang="en-US" sz="1200">
                <a:latin typeface="Times New Roman"/>
                <a:cs typeface="Times New Roman"/>
              </a:rPr>
              <a:t>aw</a:t>
            </a:r>
          </a:p>
          <a:p>
            <a:pPr algn="ctr" eaLnBrk="0" hangingPunct="0"/>
            <a:r>
              <a:rPr lang="en-US" sz="900">
                <a:latin typeface="Times New Roman"/>
                <a:cs typeface="Times New Roman"/>
              </a:rPr>
              <a:t>Tax and Estate Planning Law Corporation</a:t>
            </a:r>
          </a:p>
          <a:p>
            <a:pPr algn="ctr" eaLnBrk="0" hangingPunct="0"/>
            <a:r>
              <a:rPr lang="en-US" sz="900">
                <a:latin typeface="Times New Roman"/>
                <a:cs typeface="Times New Roman"/>
              </a:rPr>
              <a:t>1200 Paseo Camarillo, Suite 280</a:t>
            </a:r>
          </a:p>
          <a:p>
            <a:pPr algn="ctr" eaLnBrk="0" hangingPunct="0"/>
            <a:r>
              <a:rPr lang="en-US" sz="900">
                <a:latin typeface="Times New Roman"/>
                <a:cs typeface="Times New Roman"/>
              </a:rPr>
              <a:t>Camarillo, California 93010-6088</a:t>
            </a:r>
          </a:p>
        </p:txBody>
      </p:sp>
      <p:sp>
        <p:nvSpPr>
          <p:cNvPr id="25" name="Rectangle 286"/>
          <p:cNvSpPr>
            <a:spLocks noChangeArrowheads="1"/>
          </p:cNvSpPr>
          <p:nvPr/>
        </p:nvSpPr>
        <p:spPr bwMode="auto">
          <a:xfrm>
            <a:off x="5398496" y="1297893"/>
            <a:ext cx="4102100" cy="7207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400" b="1">
                <a:latin typeface="Times New Roman"/>
                <a:cs typeface="Times New Roman"/>
              </a:rPr>
              <a:t>S</a:t>
            </a:r>
            <a:r>
              <a:rPr lang="en-US" sz="1200" b="1">
                <a:latin typeface="Times New Roman"/>
                <a:cs typeface="Times New Roman"/>
              </a:rPr>
              <a:t>TAKER</a:t>
            </a:r>
            <a:r>
              <a:rPr lang="en-US" sz="1400">
                <a:latin typeface="Times New Roman"/>
                <a:cs typeface="Times New Roman"/>
              </a:rPr>
              <a:t>L</a:t>
            </a:r>
            <a:r>
              <a:rPr lang="en-US" sz="1200">
                <a:latin typeface="Times New Roman"/>
                <a:cs typeface="Times New Roman"/>
              </a:rPr>
              <a:t>aw</a:t>
            </a:r>
          </a:p>
          <a:p>
            <a:pPr algn="ctr" eaLnBrk="0" hangingPunct="0"/>
            <a:r>
              <a:rPr lang="en-US" sz="900">
                <a:latin typeface="Times New Roman"/>
                <a:cs typeface="Times New Roman"/>
              </a:rPr>
              <a:t>Tax and Estate Planning Law Corporation</a:t>
            </a:r>
          </a:p>
          <a:p>
            <a:pPr algn="ctr" eaLnBrk="0" hangingPunct="0"/>
            <a:r>
              <a:rPr lang="en-US" sz="900">
                <a:latin typeface="Times New Roman"/>
                <a:cs typeface="Times New Roman"/>
              </a:rPr>
              <a:t>1200 Paseo Camarillo, Suite 280</a:t>
            </a:r>
          </a:p>
          <a:p>
            <a:pPr algn="ctr" eaLnBrk="0" hangingPunct="0"/>
            <a:r>
              <a:rPr lang="en-US" sz="900">
                <a:latin typeface="Times New Roman"/>
                <a:cs typeface="Times New Roman"/>
              </a:rPr>
              <a:t>Camarillo, California 93010-6088</a:t>
            </a:r>
          </a:p>
        </p:txBody>
      </p:sp>
    </p:spTree>
    <p:extLst>
      <p:ext uri="{BB962C8B-B14F-4D97-AF65-F5344CB8AC3E}">
        <p14:creationId xmlns:p14="http://schemas.microsoft.com/office/powerpoint/2010/main" val="49548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100</Words>
  <Application>Microsoft Macintosh PowerPoint</Application>
  <PresentationFormat>Custom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7</cp:revision>
  <cp:lastPrinted>2014-11-18T16:12:38Z</cp:lastPrinted>
  <dcterms:created xsi:type="dcterms:W3CDTF">2014-06-26T14:13:50Z</dcterms:created>
  <dcterms:modified xsi:type="dcterms:W3CDTF">2014-11-18T16:13:10Z</dcterms:modified>
</cp:coreProperties>
</file>