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5156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3066"/>
    <a:srgbClr val="0A387A"/>
    <a:srgbClr val="004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176" y="176"/>
      </p:cViewPr>
      <p:guideLst>
        <p:guide orient="horz" pos="1872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9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1386843"/>
            <a:ext cx="9464040" cy="39225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8477" y="206375"/>
            <a:ext cx="2720182" cy="4394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4285" y="206375"/>
            <a:ext cx="7988935" cy="43944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386843"/>
            <a:ext cx="9464040" cy="3922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59" y="3819316"/>
            <a:ext cx="893826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59" y="2519152"/>
            <a:ext cx="8938260" cy="1300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285" y="1202479"/>
            <a:ext cx="5354557" cy="33983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202479"/>
            <a:ext cx="5354559" cy="33983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38020"/>
            <a:ext cx="946404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330431"/>
            <a:ext cx="4646216" cy="5544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1884891"/>
            <a:ext cx="4646216" cy="3424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78" y="1330431"/>
            <a:ext cx="4648042" cy="5544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78" y="1884891"/>
            <a:ext cx="4648042" cy="3424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8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7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5" y="236643"/>
            <a:ext cx="3459559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36644"/>
            <a:ext cx="5878513" cy="50726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5" y="1243754"/>
            <a:ext cx="3459559" cy="40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5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160520"/>
            <a:ext cx="630936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531072"/>
            <a:ext cx="6309360" cy="356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4651693"/>
            <a:ext cx="6309360" cy="697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80117E46-FBA5-B343-BDC6-D257442A2437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/>
          <a:lstStyle/>
          <a:p>
            <a:fld id="{4C5C0345-5650-964C-9501-53E491A8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8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38020"/>
            <a:ext cx="946404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8" name="Group 407"/>
          <p:cNvGrpSpPr>
            <a:grpSpLocks/>
          </p:cNvGrpSpPr>
          <p:nvPr userDrawn="1"/>
        </p:nvGrpSpPr>
        <p:grpSpPr bwMode="auto">
          <a:xfrm>
            <a:off x="4512142" y="5118602"/>
            <a:ext cx="358775" cy="358775"/>
            <a:chOff x="6336" y="3858"/>
            <a:chExt cx="226" cy="226"/>
          </a:xfrm>
        </p:grpSpPr>
        <p:sp>
          <p:nvSpPr>
            <p:cNvPr id="29" name="Oval 408"/>
            <p:cNvSpPr>
              <a:spLocks noChangeArrowheads="1"/>
            </p:cNvSpPr>
            <p:nvPr/>
          </p:nvSpPr>
          <p:spPr bwMode="auto">
            <a:xfrm>
              <a:off x="6375" y="3897"/>
              <a:ext cx="149" cy="1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AutoShape 409"/>
            <p:cNvSpPr>
              <a:spLocks noChangeArrowheads="1"/>
            </p:cNvSpPr>
            <p:nvPr/>
          </p:nvSpPr>
          <p:spPr bwMode="auto">
            <a:xfrm>
              <a:off x="6336" y="3858"/>
              <a:ext cx="226" cy="226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1" name="Group 410"/>
          <p:cNvGrpSpPr>
            <a:grpSpLocks/>
          </p:cNvGrpSpPr>
          <p:nvPr userDrawn="1"/>
        </p:nvGrpSpPr>
        <p:grpSpPr bwMode="auto">
          <a:xfrm>
            <a:off x="1814980" y="1384802"/>
            <a:ext cx="358775" cy="358775"/>
            <a:chOff x="6336" y="3858"/>
            <a:chExt cx="226" cy="226"/>
          </a:xfrm>
        </p:grpSpPr>
        <p:sp>
          <p:nvSpPr>
            <p:cNvPr id="32" name="Oval 411"/>
            <p:cNvSpPr>
              <a:spLocks noChangeArrowheads="1"/>
            </p:cNvSpPr>
            <p:nvPr/>
          </p:nvSpPr>
          <p:spPr bwMode="auto">
            <a:xfrm>
              <a:off x="6375" y="3897"/>
              <a:ext cx="149" cy="1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AutoShape 412"/>
            <p:cNvSpPr>
              <a:spLocks noChangeArrowheads="1"/>
            </p:cNvSpPr>
            <p:nvPr/>
          </p:nvSpPr>
          <p:spPr bwMode="auto">
            <a:xfrm>
              <a:off x="6336" y="3858"/>
              <a:ext cx="226" cy="226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4" name="Group 387"/>
          <p:cNvGrpSpPr>
            <a:grpSpLocks/>
          </p:cNvGrpSpPr>
          <p:nvPr userDrawn="1"/>
        </p:nvGrpSpPr>
        <p:grpSpPr bwMode="auto">
          <a:xfrm>
            <a:off x="9401949" y="5114014"/>
            <a:ext cx="358775" cy="358775"/>
            <a:chOff x="6336" y="3858"/>
            <a:chExt cx="226" cy="226"/>
          </a:xfrm>
        </p:grpSpPr>
        <p:sp>
          <p:nvSpPr>
            <p:cNvPr id="35" name="Oval 388"/>
            <p:cNvSpPr>
              <a:spLocks noChangeArrowheads="1"/>
            </p:cNvSpPr>
            <p:nvPr/>
          </p:nvSpPr>
          <p:spPr bwMode="auto">
            <a:xfrm>
              <a:off x="6375" y="3897"/>
              <a:ext cx="149" cy="1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89"/>
            <p:cNvSpPr>
              <a:spLocks noChangeArrowheads="1"/>
            </p:cNvSpPr>
            <p:nvPr/>
          </p:nvSpPr>
          <p:spPr bwMode="auto">
            <a:xfrm>
              <a:off x="6336" y="3858"/>
              <a:ext cx="226" cy="226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90"/>
          <p:cNvGrpSpPr>
            <a:grpSpLocks/>
          </p:cNvGrpSpPr>
          <p:nvPr userDrawn="1"/>
        </p:nvGrpSpPr>
        <p:grpSpPr bwMode="auto">
          <a:xfrm>
            <a:off x="6704787" y="1380214"/>
            <a:ext cx="358775" cy="358775"/>
            <a:chOff x="6336" y="3858"/>
            <a:chExt cx="226" cy="226"/>
          </a:xfrm>
        </p:grpSpPr>
        <p:sp>
          <p:nvSpPr>
            <p:cNvPr id="38" name="Oval 391"/>
            <p:cNvSpPr>
              <a:spLocks noChangeArrowheads="1"/>
            </p:cNvSpPr>
            <p:nvPr/>
          </p:nvSpPr>
          <p:spPr bwMode="auto">
            <a:xfrm>
              <a:off x="6375" y="3897"/>
              <a:ext cx="149" cy="1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92"/>
            <p:cNvSpPr>
              <a:spLocks noChangeArrowheads="1"/>
            </p:cNvSpPr>
            <p:nvPr/>
          </p:nvSpPr>
          <p:spPr bwMode="auto">
            <a:xfrm>
              <a:off x="6336" y="3858"/>
              <a:ext cx="226" cy="226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32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2"/>
          <p:cNvGrpSpPr>
            <a:grpSpLocks/>
          </p:cNvGrpSpPr>
          <p:nvPr/>
        </p:nvGrpSpPr>
        <p:grpSpPr bwMode="auto">
          <a:xfrm rot="10800000">
            <a:off x="10272668" y="-200651"/>
            <a:ext cx="467813" cy="407727"/>
            <a:chOff x="4202" y="4233"/>
            <a:chExt cx="981" cy="303"/>
          </a:xfrm>
        </p:grpSpPr>
        <p:sp>
          <p:nvSpPr>
            <p:cNvPr id="35" name="Line 206"/>
            <p:cNvSpPr>
              <a:spLocks noChangeShapeType="1"/>
            </p:cNvSpPr>
            <p:nvPr/>
          </p:nvSpPr>
          <p:spPr bwMode="auto">
            <a:xfrm>
              <a:off x="4202" y="4233"/>
              <a:ext cx="9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07"/>
            <p:cNvSpPr>
              <a:spLocks noChangeShapeType="1"/>
            </p:cNvSpPr>
            <p:nvPr/>
          </p:nvSpPr>
          <p:spPr bwMode="auto">
            <a:xfrm rot="5400000">
              <a:off x="5028" y="4386"/>
              <a:ext cx="3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15363" y="-679892"/>
            <a:ext cx="11397549" cy="6996113"/>
            <a:chOff x="1315363" y="-679892"/>
            <a:chExt cx="11397549" cy="6996113"/>
          </a:xfrm>
        </p:grpSpPr>
        <p:grpSp>
          <p:nvGrpSpPr>
            <p:cNvPr id="82" name="Group 337"/>
            <p:cNvGrpSpPr>
              <a:grpSpLocks/>
            </p:cNvGrpSpPr>
            <p:nvPr/>
          </p:nvGrpSpPr>
          <p:grpSpPr bwMode="auto">
            <a:xfrm>
              <a:off x="1315363" y="-676717"/>
              <a:ext cx="6513513" cy="6992938"/>
              <a:chOff x="1224" y="844"/>
              <a:chExt cx="4103" cy="4405"/>
            </a:xfrm>
          </p:grpSpPr>
          <p:grpSp>
            <p:nvGrpSpPr>
              <p:cNvPr id="83" name="Group 336"/>
              <p:cNvGrpSpPr>
                <a:grpSpLocks/>
              </p:cNvGrpSpPr>
              <p:nvPr/>
            </p:nvGrpSpPr>
            <p:grpSpPr bwMode="auto">
              <a:xfrm>
                <a:off x="1224" y="844"/>
                <a:ext cx="4103" cy="4405"/>
                <a:chOff x="1224" y="844"/>
                <a:chExt cx="4103" cy="4405"/>
              </a:xfrm>
            </p:grpSpPr>
            <p:sp>
              <p:nvSpPr>
                <p:cNvPr id="86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1224" y="844"/>
                  <a:ext cx="4103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3200" b="1">
                      <a:cs typeface="+mn-cs"/>
                    </a:rPr>
                    <a:t>Click to delete before Printing plate!</a:t>
                  </a:r>
                </a:p>
              </p:txBody>
            </p:sp>
            <p:sp>
              <p:nvSpPr>
                <p:cNvPr id="87" name="Line 294"/>
                <p:cNvSpPr>
                  <a:spLocks noChangeShapeType="1"/>
                </p:cNvSpPr>
                <p:nvPr/>
              </p:nvSpPr>
              <p:spPr bwMode="auto">
                <a:xfrm>
                  <a:off x="1439" y="4435"/>
                  <a:ext cx="4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8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841" y="4023"/>
                  <a:ext cx="0" cy="4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9" name="Line 296"/>
                <p:cNvSpPr>
                  <a:spLocks noChangeShapeType="1"/>
                </p:cNvSpPr>
                <p:nvPr/>
              </p:nvSpPr>
              <p:spPr bwMode="auto">
                <a:xfrm>
                  <a:off x="1433" y="4817"/>
                  <a:ext cx="4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0" name="Line 297"/>
                <p:cNvSpPr>
                  <a:spLocks noChangeShapeType="1"/>
                </p:cNvSpPr>
                <p:nvPr/>
              </p:nvSpPr>
              <p:spPr bwMode="auto">
                <a:xfrm>
                  <a:off x="1841" y="4835"/>
                  <a:ext cx="0" cy="4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" name="Line 306"/>
                <p:cNvSpPr>
                  <a:spLocks noChangeShapeType="1"/>
                </p:cNvSpPr>
                <p:nvPr/>
              </p:nvSpPr>
              <p:spPr bwMode="auto">
                <a:xfrm flipH="1">
                  <a:off x="3141" y="4435"/>
                  <a:ext cx="4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3153" y="4019"/>
                  <a:ext cx="0" cy="4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" name="Line 308"/>
                <p:cNvSpPr>
                  <a:spLocks noChangeShapeType="1"/>
                </p:cNvSpPr>
                <p:nvPr/>
              </p:nvSpPr>
              <p:spPr bwMode="auto">
                <a:xfrm flipH="1">
                  <a:off x="3141" y="4817"/>
                  <a:ext cx="4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4" name="Line 309"/>
                <p:cNvSpPr>
                  <a:spLocks noChangeShapeType="1"/>
                </p:cNvSpPr>
                <p:nvPr/>
              </p:nvSpPr>
              <p:spPr bwMode="auto">
                <a:xfrm>
                  <a:off x="3153" y="4837"/>
                  <a:ext cx="0" cy="4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5" name="Line 312"/>
                <p:cNvSpPr>
                  <a:spLocks noChangeShapeType="1"/>
                </p:cNvSpPr>
                <p:nvPr/>
              </p:nvSpPr>
              <p:spPr bwMode="auto">
                <a:xfrm>
                  <a:off x="1433" y="2431"/>
                  <a:ext cx="4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6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841" y="2001"/>
                  <a:ext cx="0" cy="4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7" name="Line 314"/>
                <p:cNvSpPr>
                  <a:spLocks noChangeShapeType="1"/>
                </p:cNvSpPr>
                <p:nvPr/>
              </p:nvSpPr>
              <p:spPr bwMode="auto">
                <a:xfrm flipH="1">
                  <a:off x="3143" y="2431"/>
                  <a:ext cx="4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8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3153" y="2001"/>
                  <a:ext cx="0" cy="4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4" name="Rectangle 326"/>
              <p:cNvSpPr>
                <a:spLocks noChangeArrowheads="1"/>
              </p:cNvSpPr>
              <p:nvPr/>
            </p:nvSpPr>
            <p:spPr bwMode="auto">
              <a:xfrm>
                <a:off x="1840" y="4435"/>
                <a:ext cx="1311" cy="3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" name="Rectangle 327"/>
              <p:cNvSpPr>
                <a:spLocks noChangeArrowheads="1"/>
              </p:cNvSpPr>
              <p:nvPr/>
            </p:nvSpPr>
            <p:spPr bwMode="auto">
              <a:xfrm>
                <a:off x="1843" y="2429"/>
                <a:ext cx="1306" cy="2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5" name="Group 337"/>
            <p:cNvGrpSpPr>
              <a:grpSpLocks/>
            </p:cNvGrpSpPr>
            <p:nvPr/>
          </p:nvGrpSpPr>
          <p:grpSpPr bwMode="auto">
            <a:xfrm>
              <a:off x="6199399" y="-679892"/>
              <a:ext cx="6513513" cy="6992938"/>
              <a:chOff x="1224" y="844"/>
              <a:chExt cx="4103" cy="4405"/>
            </a:xfrm>
          </p:grpSpPr>
          <p:grpSp>
            <p:nvGrpSpPr>
              <p:cNvPr id="106" name="Group 336"/>
              <p:cNvGrpSpPr>
                <a:grpSpLocks/>
              </p:cNvGrpSpPr>
              <p:nvPr/>
            </p:nvGrpSpPr>
            <p:grpSpPr bwMode="auto">
              <a:xfrm>
                <a:off x="1224" y="844"/>
                <a:ext cx="4103" cy="4405"/>
                <a:chOff x="1224" y="844"/>
                <a:chExt cx="4103" cy="4405"/>
              </a:xfrm>
            </p:grpSpPr>
            <p:sp>
              <p:nvSpPr>
                <p:cNvPr id="109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1224" y="844"/>
                  <a:ext cx="4103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3200" b="1">
                      <a:cs typeface="+mn-cs"/>
                    </a:rPr>
                    <a:t>Click to delete before Printing plate!</a:t>
                  </a:r>
                </a:p>
              </p:txBody>
            </p:sp>
            <p:sp>
              <p:nvSpPr>
                <p:cNvPr id="110" name="Line 294"/>
                <p:cNvSpPr>
                  <a:spLocks noChangeShapeType="1"/>
                </p:cNvSpPr>
                <p:nvPr/>
              </p:nvSpPr>
              <p:spPr bwMode="auto">
                <a:xfrm>
                  <a:off x="1439" y="4435"/>
                  <a:ext cx="4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841" y="4023"/>
                  <a:ext cx="0" cy="4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" name="Line 296"/>
                <p:cNvSpPr>
                  <a:spLocks noChangeShapeType="1"/>
                </p:cNvSpPr>
                <p:nvPr/>
              </p:nvSpPr>
              <p:spPr bwMode="auto">
                <a:xfrm>
                  <a:off x="1433" y="4817"/>
                  <a:ext cx="4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" name="Line 297"/>
                <p:cNvSpPr>
                  <a:spLocks noChangeShapeType="1"/>
                </p:cNvSpPr>
                <p:nvPr/>
              </p:nvSpPr>
              <p:spPr bwMode="auto">
                <a:xfrm>
                  <a:off x="1841" y="4835"/>
                  <a:ext cx="0" cy="4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" name="Line 306"/>
                <p:cNvSpPr>
                  <a:spLocks noChangeShapeType="1"/>
                </p:cNvSpPr>
                <p:nvPr/>
              </p:nvSpPr>
              <p:spPr bwMode="auto">
                <a:xfrm flipH="1">
                  <a:off x="3141" y="4435"/>
                  <a:ext cx="4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5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3153" y="4019"/>
                  <a:ext cx="0" cy="4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6" name="Line 308"/>
                <p:cNvSpPr>
                  <a:spLocks noChangeShapeType="1"/>
                </p:cNvSpPr>
                <p:nvPr/>
              </p:nvSpPr>
              <p:spPr bwMode="auto">
                <a:xfrm flipH="1">
                  <a:off x="3141" y="4817"/>
                  <a:ext cx="4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7" name="Line 309"/>
                <p:cNvSpPr>
                  <a:spLocks noChangeShapeType="1"/>
                </p:cNvSpPr>
                <p:nvPr/>
              </p:nvSpPr>
              <p:spPr bwMode="auto">
                <a:xfrm>
                  <a:off x="3153" y="4837"/>
                  <a:ext cx="0" cy="4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8" name="Line 312"/>
                <p:cNvSpPr>
                  <a:spLocks noChangeShapeType="1"/>
                </p:cNvSpPr>
                <p:nvPr/>
              </p:nvSpPr>
              <p:spPr bwMode="auto">
                <a:xfrm>
                  <a:off x="1433" y="2431"/>
                  <a:ext cx="4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9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841" y="2001"/>
                  <a:ext cx="0" cy="4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0" name="Line 314"/>
                <p:cNvSpPr>
                  <a:spLocks noChangeShapeType="1"/>
                </p:cNvSpPr>
                <p:nvPr/>
              </p:nvSpPr>
              <p:spPr bwMode="auto">
                <a:xfrm flipH="1">
                  <a:off x="3143" y="2431"/>
                  <a:ext cx="4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3153" y="2001"/>
                  <a:ext cx="0" cy="4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07" name="Rectangle 326"/>
              <p:cNvSpPr>
                <a:spLocks noChangeArrowheads="1"/>
              </p:cNvSpPr>
              <p:nvPr/>
            </p:nvSpPr>
            <p:spPr bwMode="auto">
              <a:xfrm>
                <a:off x="1840" y="4435"/>
                <a:ext cx="1311" cy="3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" name="Rectangle 327"/>
              <p:cNvSpPr>
                <a:spLocks noChangeArrowheads="1"/>
              </p:cNvSpPr>
              <p:nvPr/>
            </p:nvSpPr>
            <p:spPr bwMode="auto">
              <a:xfrm>
                <a:off x="1843" y="2429"/>
                <a:ext cx="1306" cy="2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99" name="Rectangle 444"/>
          <p:cNvSpPr>
            <a:spLocks noChangeArrowheads="1"/>
          </p:cNvSpPr>
          <p:nvPr/>
        </p:nvSpPr>
        <p:spPr bwMode="auto">
          <a:xfrm>
            <a:off x="4786309" y="1399433"/>
            <a:ext cx="130651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defTabSz="715963" eaLnBrk="0" hangingPunct="0"/>
            <a:r>
              <a:rPr lang="en-US" sz="600">
                <a:solidFill>
                  <a:srgbClr val="0B3066"/>
                </a:solidFill>
                <a:latin typeface="Arial" charset="0"/>
              </a:rPr>
              <a:t># PMS 280 Blue ink</a:t>
            </a:r>
          </a:p>
        </p:txBody>
      </p:sp>
      <p:sp>
        <p:nvSpPr>
          <p:cNvPr id="198" name="Rectangle 413"/>
          <p:cNvSpPr>
            <a:spLocks noChangeArrowheads="1"/>
          </p:cNvSpPr>
          <p:nvPr/>
        </p:nvSpPr>
        <p:spPr bwMode="auto">
          <a:xfrm>
            <a:off x="1014409" y="4776045"/>
            <a:ext cx="544512" cy="19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defTabSz="715963" eaLnBrk="0" hangingPunct="0"/>
            <a:r>
              <a:rPr lang="en-US" sz="800">
                <a:solidFill>
                  <a:srgbClr val="0B3066"/>
                </a:solidFill>
                <a:latin typeface="Arial" charset="0"/>
              </a:rPr>
              <a:t># 15</a:t>
            </a:r>
          </a:p>
        </p:txBody>
      </p:sp>
      <p:pic>
        <p:nvPicPr>
          <p:cNvPr id="3" name="Picture 2" descr="Millbury FCU - Inform Bus PO 28734 - 2010-05-24 from 2006-05 280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15" y="2122252"/>
            <a:ext cx="1585013" cy="2676233"/>
          </a:xfrm>
          <a:prstGeom prst="rect">
            <a:avLst/>
          </a:prstGeom>
        </p:spPr>
      </p:pic>
      <p:sp>
        <p:nvSpPr>
          <p:cNvPr id="204" name="Rectangle 413"/>
          <p:cNvSpPr>
            <a:spLocks noChangeArrowheads="1"/>
          </p:cNvSpPr>
          <p:nvPr/>
        </p:nvSpPr>
        <p:spPr bwMode="auto">
          <a:xfrm>
            <a:off x="5902445" y="4776045"/>
            <a:ext cx="544512" cy="19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defTabSz="715963" eaLnBrk="0" hangingPunct="0"/>
            <a:r>
              <a:rPr lang="en-US" sz="800">
                <a:solidFill>
                  <a:srgbClr val="0B3066"/>
                </a:solidFill>
                <a:latin typeface="Arial" charset="0"/>
              </a:rPr>
              <a:t># 15</a:t>
            </a:r>
          </a:p>
        </p:txBody>
      </p:sp>
      <p:pic>
        <p:nvPicPr>
          <p:cNvPr id="205" name="Picture 204" descr="Millbury FCU - Inform Bus PO 28734 - 2010-05-24 from 2006-05 280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51" y="2122252"/>
            <a:ext cx="1585013" cy="2676233"/>
          </a:xfrm>
          <a:prstGeom prst="rect">
            <a:avLst/>
          </a:prstGeom>
        </p:spPr>
      </p:pic>
      <p:sp>
        <p:nvSpPr>
          <p:cNvPr id="210" name="Rectangle 444"/>
          <p:cNvSpPr>
            <a:spLocks noChangeArrowheads="1"/>
          </p:cNvSpPr>
          <p:nvPr/>
        </p:nvSpPr>
        <p:spPr bwMode="auto">
          <a:xfrm>
            <a:off x="9621796" y="1399433"/>
            <a:ext cx="130651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defTabSz="715963" eaLnBrk="0" hangingPunct="0"/>
            <a:r>
              <a:rPr lang="en-US" sz="600">
                <a:solidFill>
                  <a:srgbClr val="0B3066"/>
                </a:solidFill>
                <a:latin typeface="Arial" charset="0"/>
              </a:rPr>
              <a:t># PMS 280 Blue ink</a:t>
            </a:r>
          </a:p>
        </p:txBody>
      </p:sp>
    </p:spTree>
    <p:extLst>
      <p:ext uri="{BB962C8B-B14F-4D97-AF65-F5344CB8AC3E}">
        <p14:creationId xmlns:p14="http://schemas.microsoft.com/office/powerpoint/2010/main" val="3922758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E. Greene of NC,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 Firestone</dc:creator>
  <cp:lastModifiedBy>Jed Firestone</cp:lastModifiedBy>
  <cp:revision>20</cp:revision>
  <cp:lastPrinted>2014-04-22T15:02:51Z</cp:lastPrinted>
  <dcterms:created xsi:type="dcterms:W3CDTF">2012-03-30T14:34:25Z</dcterms:created>
  <dcterms:modified xsi:type="dcterms:W3CDTF">2014-04-22T15:40:50Z</dcterms:modified>
</cp:coreProperties>
</file>