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896" y="832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4" name="TextBox 3"/>
          <p:cNvSpPr txBox="1"/>
          <p:nvPr/>
        </p:nvSpPr>
        <p:spPr>
          <a:xfrm>
            <a:off x="1312773" y="4007117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2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530625" y="4007117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2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2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2</a:t>
            </a:r>
            <a:endParaRPr lang="en-US" sz="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210593" y="1559566"/>
            <a:ext cx="7093500" cy="3187236"/>
            <a:chOff x="2210593" y="1559566"/>
            <a:chExt cx="7093500" cy="3187236"/>
          </a:xfrm>
        </p:grpSpPr>
        <p:grpSp>
          <p:nvGrpSpPr>
            <p:cNvPr id="9" name="Group 8"/>
            <p:cNvGrpSpPr/>
            <p:nvPr/>
          </p:nvGrpSpPr>
          <p:grpSpPr>
            <a:xfrm>
              <a:off x="2210593" y="1559566"/>
              <a:ext cx="1835434" cy="3187236"/>
              <a:chOff x="2203959" y="1559566"/>
              <a:chExt cx="1835434" cy="3187236"/>
            </a:xfrm>
          </p:grpSpPr>
          <p:pic>
            <p:nvPicPr>
              <p:cNvPr id="3" name="Picture 2" descr="NexTier Bank - ray hough - 2013-006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16659" y="1778000"/>
                <a:ext cx="1822734" cy="2968802"/>
              </a:xfrm>
              <a:prstGeom prst="rect">
                <a:avLst/>
              </a:prstGeom>
            </p:spPr>
          </p:pic>
          <p:pic>
            <p:nvPicPr>
              <p:cNvPr id="8" name="Picture 7" descr="Nexteir Bank - Ray Hough - 2014-07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03959" y="1559566"/>
                <a:ext cx="1828831" cy="2743246"/>
              </a:xfrm>
              <a:prstGeom prst="rect">
                <a:avLst/>
              </a:prstGeom>
            </p:spPr>
          </p:pic>
        </p:grpSp>
        <p:grpSp>
          <p:nvGrpSpPr>
            <p:cNvPr id="58" name="Group 57"/>
            <p:cNvGrpSpPr/>
            <p:nvPr/>
          </p:nvGrpSpPr>
          <p:grpSpPr>
            <a:xfrm>
              <a:off x="7468659" y="1559566"/>
              <a:ext cx="1835434" cy="3187236"/>
              <a:chOff x="2203959" y="1559566"/>
              <a:chExt cx="1835434" cy="3187236"/>
            </a:xfrm>
          </p:grpSpPr>
          <p:pic>
            <p:nvPicPr>
              <p:cNvPr id="59" name="Picture 58" descr="NexTier Bank - ray hough - 2013-006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16659" y="1778000"/>
                <a:ext cx="1822734" cy="2968802"/>
              </a:xfrm>
              <a:prstGeom prst="rect">
                <a:avLst/>
              </a:prstGeom>
            </p:spPr>
          </p:pic>
          <p:pic>
            <p:nvPicPr>
              <p:cNvPr id="60" name="Picture 59" descr="Nexteir Bank - Ray Hough - 2014-07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03959" y="1559566"/>
                <a:ext cx="1828831" cy="2743246"/>
              </a:xfrm>
              <a:prstGeom prst="rect">
                <a:avLst/>
              </a:prstGeom>
            </p:spPr>
          </p:pic>
        </p:grpSp>
      </p:grpSp>
      <p:grpSp>
        <p:nvGrpSpPr>
          <p:cNvPr id="62" name="Group 61"/>
          <p:cNvGrpSpPr/>
          <p:nvPr/>
        </p:nvGrpSpPr>
        <p:grpSpPr>
          <a:xfrm>
            <a:off x="2210593" y="6707638"/>
            <a:ext cx="7093500" cy="3187236"/>
            <a:chOff x="2210593" y="1559566"/>
            <a:chExt cx="7093500" cy="3187236"/>
          </a:xfrm>
        </p:grpSpPr>
        <p:grpSp>
          <p:nvGrpSpPr>
            <p:cNvPr id="63" name="Group 62"/>
            <p:cNvGrpSpPr/>
            <p:nvPr/>
          </p:nvGrpSpPr>
          <p:grpSpPr>
            <a:xfrm>
              <a:off x="2210593" y="1559566"/>
              <a:ext cx="1835434" cy="3187236"/>
              <a:chOff x="2203959" y="1559566"/>
              <a:chExt cx="1835434" cy="3187236"/>
            </a:xfrm>
          </p:grpSpPr>
          <p:pic>
            <p:nvPicPr>
              <p:cNvPr id="67" name="Picture 66" descr="NexTier Bank - ray hough - 2013-006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16659" y="1778000"/>
                <a:ext cx="1822734" cy="2968802"/>
              </a:xfrm>
              <a:prstGeom prst="rect">
                <a:avLst/>
              </a:prstGeom>
            </p:spPr>
          </p:pic>
          <p:pic>
            <p:nvPicPr>
              <p:cNvPr id="68" name="Picture 67" descr="Nexteir Bank - Ray Hough - 2014-07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03959" y="1559566"/>
                <a:ext cx="1828831" cy="2743246"/>
              </a:xfrm>
              <a:prstGeom prst="rect">
                <a:avLst/>
              </a:prstGeom>
            </p:spPr>
          </p:pic>
        </p:grpSp>
        <p:grpSp>
          <p:nvGrpSpPr>
            <p:cNvPr id="64" name="Group 63"/>
            <p:cNvGrpSpPr/>
            <p:nvPr/>
          </p:nvGrpSpPr>
          <p:grpSpPr>
            <a:xfrm>
              <a:off x="7468659" y="1559566"/>
              <a:ext cx="1835434" cy="3187236"/>
              <a:chOff x="2203959" y="1559566"/>
              <a:chExt cx="1835434" cy="3187236"/>
            </a:xfrm>
          </p:grpSpPr>
          <p:pic>
            <p:nvPicPr>
              <p:cNvPr id="65" name="Picture 64" descr="NexTier Bank - ray hough - 2013-006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16659" y="1778000"/>
                <a:ext cx="1822734" cy="2968802"/>
              </a:xfrm>
              <a:prstGeom prst="rect">
                <a:avLst/>
              </a:prstGeom>
            </p:spPr>
          </p:pic>
          <p:pic>
            <p:nvPicPr>
              <p:cNvPr id="66" name="Picture 65" descr="Nexteir Bank - Ray Hough - 2014-07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03959" y="1559566"/>
                <a:ext cx="1828831" cy="274324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46</cp:revision>
  <cp:lastPrinted>2012-06-12T15:01:15Z</cp:lastPrinted>
  <dcterms:created xsi:type="dcterms:W3CDTF">2012-03-21T20:17:12Z</dcterms:created>
  <dcterms:modified xsi:type="dcterms:W3CDTF">2014-09-11T13:07:56Z</dcterms:modified>
</cp:coreProperties>
</file>